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844" r:id="rId2"/>
    <p:sldMasterId id="2147483857" r:id="rId3"/>
    <p:sldMasterId id="2147483915" r:id="rId4"/>
    <p:sldMasterId id="2147483928" r:id="rId5"/>
    <p:sldMasterId id="2147483945" r:id="rId6"/>
  </p:sldMasterIdLst>
  <p:notesMasterIdLst>
    <p:notesMasterId r:id="rId71"/>
  </p:notesMasterIdLst>
  <p:handoutMasterIdLst>
    <p:handoutMasterId r:id="rId72"/>
  </p:handoutMasterIdLst>
  <p:sldIdLst>
    <p:sldId id="256" r:id="rId7"/>
    <p:sldId id="333" r:id="rId8"/>
    <p:sldId id="1087" r:id="rId9"/>
    <p:sldId id="456" r:id="rId10"/>
    <p:sldId id="339" r:id="rId11"/>
    <p:sldId id="364" r:id="rId12"/>
    <p:sldId id="267" r:id="rId13"/>
    <p:sldId id="348" r:id="rId14"/>
    <p:sldId id="266" r:id="rId15"/>
    <p:sldId id="1094" r:id="rId16"/>
    <p:sldId id="1098" r:id="rId17"/>
    <p:sldId id="1106" r:id="rId18"/>
    <p:sldId id="1095" r:id="rId19"/>
    <p:sldId id="344" r:id="rId20"/>
    <p:sldId id="365" r:id="rId21"/>
    <p:sldId id="345" r:id="rId22"/>
    <p:sldId id="338" r:id="rId23"/>
    <p:sldId id="313" r:id="rId24"/>
    <p:sldId id="341" r:id="rId25"/>
    <p:sldId id="269" r:id="rId26"/>
    <p:sldId id="356" r:id="rId27"/>
    <p:sldId id="296" r:id="rId28"/>
    <p:sldId id="1105" r:id="rId29"/>
    <p:sldId id="319" r:id="rId30"/>
    <p:sldId id="368" r:id="rId31"/>
    <p:sldId id="367" r:id="rId32"/>
    <p:sldId id="369" r:id="rId33"/>
    <p:sldId id="258" r:id="rId34"/>
    <p:sldId id="259" r:id="rId35"/>
    <p:sldId id="260" r:id="rId36"/>
    <p:sldId id="261" r:id="rId37"/>
    <p:sldId id="262" r:id="rId38"/>
    <p:sldId id="263" r:id="rId39"/>
    <p:sldId id="264" r:id="rId40"/>
    <p:sldId id="370" r:id="rId41"/>
    <p:sldId id="372" r:id="rId42"/>
    <p:sldId id="270" r:id="rId43"/>
    <p:sldId id="271" r:id="rId44"/>
    <p:sldId id="272" r:id="rId45"/>
    <p:sldId id="273" r:id="rId46"/>
    <p:sldId id="274" r:id="rId47"/>
    <p:sldId id="275" r:id="rId48"/>
    <p:sldId id="276" r:id="rId49"/>
    <p:sldId id="277" r:id="rId50"/>
    <p:sldId id="278" r:id="rId51"/>
    <p:sldId id="279" r:id="rId52"/>
    <p:sldId id="283" r:id="rId53"/>
    <p:sldId id="284" r:id="rId54"/>
    <p:sldId id="285" r:id="rId55"/>
    <p:sldId id="286" r:id="rId56"/>
    <p:sldId id="287" r:id="rId57"/>
    <p:sldId id="288" r:id="rId58"/>
    <p:sldId id="290" r:id="rId59"/>
    <p:sldId id="291" r:id="rId60"/>
    <p:sldId id="298" r:id="rId61"/>
    <p:sldId id="299" r:id="rId62"/>
    <p:sldId id="1093" r:id="rId63"/>
    <p:sldId id="1090" r:id="rId64"/>
    <p:sldId id="1091" r:id="rId65"/>
    <p:sldId id="1092" r:id="rId66"/>
    <p:sldId id="1102" r:id="rId67"/>
    <p:sldId id="1103" r:id="rId68"/>
    <p:sldId id="305" r:id="rId69"/>
    <p:sldId id="306" r:id="rId70"/>
  </p:sldIdLst>
  <p:sldSz cx="10080625" cy="7559675"/>
  <p:notesSz cx="7132638" cy="9418638"/>
  <p:defaultTextStyle>
    <a:defPPr>
      <a:defRPr lang="en-GB"/>
    </a:defPPr>
    <a:lvl1pPr algn="l" defTabSz="457200"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1pPr>
    <a:lvl2pPr marL="420688" indent="-211138" algn="l" defTabSz="457200"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2pPr>
    <a:lvl3pPr marL="636588" indent="-206375" algn="l" defTabSz="457200"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3pPr>
    <a:lvl4pPr marL="852488" indent="-212725" algn="l" defTabSz="457200"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4pPr>
    <a:lvl5pPr marL="1068388" indent="-207963" algn="l" defTabSz="457200"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697">
          <p15:clr>
            <a:srgbClr val="A4A3A4"/>
          </p15:clr>
        </p15:guide>
        <p15:guide id="2" pos="198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 Mengshoel" initials=""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7F6194-6042-424D-A70E-A0F9CE1BC9D6}" v="10" dt="2023-01-12T14:31:12.482"/>
    <p1510:client id="{A5884427-4545-4D48-BAAC-7B97F09E114D}" v="27" dt="2023-01-13T10:22:14.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31" autoAdjust="0"/>
    <p:restoredTop sz="86422" autoAdjust="0"/>
  </p:normalViewPr>
  <p:slideViewPr>
    <p:cSldViewPr>
      <p:cViewPr varScale="1">
        <p:scale>
          <a:sx n="78" d="100"/>
          <a:sy n="78" d="100"/>
        </p:scale>
        <p:origin x="67" y="43"/>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varScale="1">
      <p:scale>
        <a:sx n="100" d="100"/>
        <a:sy n="100" d="100"/>
      </p:scale>
      <p:origin x="0" y="-4464"/>
    </p:cViewPr>
  </p:sorterViewPr>
  <p:notesViewPr>
    <p:cSldViewPr>
      <p:cViewPr varScale="1">
        <p:scale>
          <a:sx n="59" d="100"/>
          <a:sy n="59" d="100"/>
        </p:scale>
        <p:origin x="-1752" y="-72"/>
      </p:cViewPr>
      <p:guideLst>
        <p:guide orient="horz" pos="2697"/>
        <p:guide pos="198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949DF1-8C5D-4F92-A0D1-30510A1C7C0C}"/>
              </a:ext>
            </a:extLst>
          </p:cNvPr>
          <p:cNvSpPr>
            <a:spLocks noGrp="1"/>
          </p:cNvSpPr>
          <p:nvPr>
            <p:ph type="hdr" sz="quarter"/>
          </p:nvPr>
        </p:nvSpPr>
        <p:spPr>
          <a:xfrm>
            <a:off x="0" y="0"/>
            <a:ext cx="3090863" cy="471488"/>
          </a:xfrm>
          <a:prstGeom prst="rect">
            <a:avLst/>
          </a:prstGeom>
        </p:spPr>
        <p:txBody>
          <a:bodyPr vert="horz" lIns="91440" tIns="45720" rIns="91440" bIns="45720" rtlCol="0"/>
          <a:lstStyle>
            <a:lvl1pPr algn="l" eaLnBrk="1">
              <a:lnSpc>
                <a:spcPct val="58000"/>
              </a:lnSpc>
              <a:buClr>
                <a:srgbClr val="000000"/>
              </a:buClr>
              <a:buSzPct val="45000"/>
              <a:buFont typeface="Wingdings" panose="05000000000000000000" pitchFamily="2" charset="2"/>
              <a:buNone/>
              <a:defRPr sz="1200"/>
            </a:lvl1pPr>
          </a:lstStyle>
          <a:p>
            <a:pPr>
              <a:defRPr/>
            </a:pPr>
            <a:endParaRPr lang="en-US"/>
          </a:p>
        </p:txBody>
      </p:sp>
      <p:sp>
        <p:nvSpPr>
          <p:cNvPr id="3" name="Date Placeholder 2">
            <a:extLst>
              <a:ext uri="{FF2B5EF4-FFF2-40B4-BE49-F238E27FC236}">
                <a16:creationId xmlns:a16="http://schemas.microsoft.com/office/drawing/2014/main" id="{50F3F624-0C25-4A89-99EF-E5BC60CCD91D}"/>
              </a:ext>
            </a:extLst>
          </p:cNvPr>
          <p:cNvSpPr>
            <a:spLocks noGrp="1"/>
          </p:cNvSpPr>
          <p:nvPr>
            <p:ph type="dt" sz="quarter" idx="1"/>
          </p:nvPr>
        </p:nvSpPr>
        <p:spPr>
          <a:xfrm>
            <a:off x="4040188" y="0"/>
            <a:ext cx="3090862" cy="471488"/>
          </a:xfrm>
          <a:prstGeom prst="rect">
            <a:avLst/>
          </a:prstGeom>
        </p:spPr>
        <p:txBody>
          <a:bodyPr vert="horz" lIns="91440" tIns="45720" rIns="91440" bIns="45720" rtlCol="0"/>
          <a:lstStyle>
            <a:lvl1pPr algn="r" eaLnBrk="1">
              <a:lnSpc>
                <a:spcPct val="58000"/>
              </a:lnSpc>
              <a:buClr>
                <a:srgbClr val="000000"/>
              </a:buClr>
              <a:buSzPct val="45000"/>
              <a:buFont typeface="Wingdings" panose="05000000000000000000" pitchFamily="2" charset="2"/>
              <a:buNone/>
              <a:defRPr sz="1200"/>
            </a:lvl1pPr>
          </a:lstStyle>
          <a:p>
            <a:pPr>
              <a:defRPr/>
            </a:pPr>
            <a:fld id="{885BC051-C624-49FF-B79A-C2421E821D41}" type="datetimeFigureOut">
              <a:rPr lang="en-US"/>
              <a:pPr>
                <a:defRPr/>
              </a:pPr>
              <a:t>1/13/2023</a:t>
            </a:fld>
            <a:endParaRPr lang="en-US"/>
          </a:p>
        </p:txBody>
      </p:sp>
      <p:sp>
        <p:nvSpPr>
          <p:cNvPr id="4" name="Footer Placeholder 3">
            <a:extLst>
              <a:ext uri="{FF2B5EF4-FFF2-40B4-BE49-F238E27FC236}">
                <a16:creationId xmlns:a16="http://schemas.microsoft.com/office/drawing/2014/main" id="{21665121-0767-4279-828C-AD58B41C8427}"/>
              </a:ext>
            </a:extLst>
          </p:cNvPr>
          <p:cNvSpPr>
            <a:spLocks noGrp="1"/>
          </p:cNvSpPr>
          <p:nvPr>
            <p:ph type="ftr" sz="quarter" idx="2"/>
          </p:nvPr>
        </p:nvSpPr>
        <p:spPr>
          <a:xfrm>
            <a:off x="0" y="8945563"/>
            <a:ext cx="3090863" cy="471487"/>
          </a:xfrm>
          <a:prstGeom prst="rect">
            <a:avLst/>
          </a:prstGeom>
        </p:spPr>
        <p:txBody>
          <a:bodyPr vert="horz" lIns="91440" tIns="45720" rIns="91440" bIns="45720" rtlCol="0" anchor="b"/>
          <a:lstStyle>
            <a:lvl1pPr algn="l" eaLnBrk="1">
              <a:lnSpc>
                <a:spcPct val="58000"/>
              </a:lnSpc>
              <a:buClr>
                <a:srgbClr val="000000"/>
              </a:buClr>
              <a:buSzPct val="45000"/>
              <a:buFont typeface="Wingdings" panose="05000000000000000000" pitchFamily="2" charset="2"/>
              <a:buNone/>
              <a:defRPr sz="1200"/>
            </a:lvl1pPr>
          </a:lstStyle>
          <a:p>
            <a:pPr>
              <a:defRPr/>
            </a:pPr>
            <a:endParaRPr lang="en-US"/>
          </a:p>
        </p:txBody>
      </p:sp>
      <p:sp>
        <p:nvSpPr>
          <p:cNvPr id="5" name="Slide Number Placeholder 4">
            <a:extLst>
              <a:ext uri="{FF2B5EF4-FFF2-40B4-BE49-F238E27FC236}">
                <a16:creationId xmlns:a16="http://schemas.microsoft.com/office/drawing/2014/main" id="{9960D7B5-8716-4D0B-B8C7-78BD6ECCE352}"/>
              </a:ext>
            </a:extLst>
          </p:cNvPr>
          <p:cNvSpPr>
            <a:spLocks noGrp="1"/>
          </p:cNvSpPr>
          <p:nvPr>
            <p:ph type="sldNum" sz="quarter" idx="3"/>
          </p:nvPr>
        </p:nvSpPr>
        <p:spPr>
          <a:xfrm>
            <a:off x="4040188" y="8945563"/>
            <a:ext cx="3090862" cy="471487"/>
          </a:xfrm>
          <a:prstGeom prst="rect">
            <a:avLst/>
          </a:prstGeom>
        </p:spPr>
        <p:txBody>
          <a:bodyPr vert="horz" wrap="square" lIns="91440" tIns="45720" rIns="91440" bIns="45720" numCol="1" anchor="b" anchorCtr="0" compatLnSpc="1">
            <a:prstTxWarp prst="textNoShape">
              <a:avLst/>
            </a:prstTxWarp>
          </a:bodyPr>
          <a:lstStyle>
            <a:lvl1pPr algn="r" eaLnBrk="1">
              <a:lnSpc>
                <a:spcPct val="58000"/>
              </a:lnSpc>
              <a:buClr>
                <a:srgbClr val="000000"/>
              </a:buClr>
              <a:buSzPct val="45000"/>
              <a:buFont typeface="Wingdings" panose="05000000000000000000" pitchFamily="2" charset="2"/>
              <a:buNone/>
              <a:defRPr sz="1200"/>
            </a:lvl1pPr>
          </a:lstStyle>
          <a:p>
            <a:pPr>
              <a:defRPr/>
            </a:pPr>
            <a:fld id="{C5CD472E-F75F-4FF2-B951-CB9B7003BE73}"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AutoShape 1">
            <a:extLst>
              <a:ext uri="{FF2B5EF4-FFF2-40B4-BE49-F238E27FC236}">
                <a16:creationId xmlns:a16="http://schemas.microsoft.com/office/drawing/2014/main" id="{C83F4968-47C7-4AAD-B1C2-EED4AE22AC6E}"/>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35843" name="AutoShape 2">
            <a:extLst>
              <a:ext uri="{FF2B5EF4-FFF2-40B4-BE49-F238E27FC236}">
                <a16:creationId xmlns:a16="http://schemas.microsoft.com/office/drawing/2014/main" id="{1539E829-FB19-4201-B956-BDBF435AB36B}"/>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35844" name="AutoShape 3">
            <a:extLst>
              <a:ext uri="{FF2B5EF4-FFF2-40B4-BE49-F238E27FC236}">
                <a16:creationId xmlns:a16="http://schemas.microsoft.com/office/drawing/2014/main" id="{A5040483-1B7F-4AE1-8D46-9C03DB7BD17E}"/>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35845" name="AutoShape 4">
            <a:extLst>
              <a:ext uri="{FF2B5EF4-FFF2-40B4-BE49-F238E27FC236}">
                <a16:creationId xmlns:a16="http://schemas.microsoft.com/office/drawing/2014/main" id="{8A952560-3EAB-4555-8AAC-B3EBA4906759}"/>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35846" name="AutoShape 5">
            <a:extLst>
              <a:ext uri="{FF2B5EF4-FFF2-40B4-BE49-F238E27FC236}">
                <a16:creationId xmlns:a16="http://schemas.microsoft.com/office/drawing/2014/main" id="{1F7EAFE3-DDB7-48E1-BF5C-32D77D0F00C1}"/>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35847" name="AutoShape 6">
            <a:extLst>
              <a:ext uri="{FF2B5EF4-FFF2-40B4-BE49-F238E27FC236}">
                <a16:creationId xmlns:a16="http://schemas.microsoft.com/office/drawing/2014/main" id="{28F1FD84-8AA5-4871-BB91-EE8BD6D86961}"/>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35848" name="AutoShape 7">
            <a:extLst>
              <a:ext uri="{FF2B5EF4-FFF2-40B4-BE49-F238E27FC236}">
                <a16:creationId xmlns:a16="http://schemas.microsoft.com/office/drawing/2014/main" id="{694E8B77-1F7F-4736-866B-8D096AF78C56}"/>
              </a:ext>
            </a:extLst>
          </p:cNvPr>
          <p:cNvSpPr>
            <a:spLocks noChangeArrowheads="1"/>
          </p:cNvSpPr>
          <p:nvPr/>
        </p:nvSpPr>
        <p:spPr bwMode="auto">
          <a:xfrm>
            <a:off x="0" y="0"/>
            <a:ext cx="7132638" cy="9418638"/>
          </a:xfrm>
          <a:prstGeom prst="roundRect">
            <a:avLst>
              <a:gd name="adj" fmla="val 19"/>
            </a:avLst>
          </a:prstGeom>
          <a:solidFill>
            <a:srgbClr val="FFFFFF"/>
          </a:solidFill>
          <a:ln>
            <a:noFill/>
          </a:ln>
        </p:spPr>
        <p:txBody>
          <a:bodyPr wrap="none" lIns="84872" tIns="42436" rIns="84872" bIns="42436" anchor="ctr"/>
          <a:lstStyle>
            <a:lvl1pPr eaLnBrk="0">
              <a:defRPr>
                <a:solidFill>
                  <a:schemeClr val="tx1"/>
                </a:solidFill>
                <a:latin typeface="Times New Roman" pitchFamily="18" charset="0"/>
                <a:ea typeface="宋体" pitchFamily="2" charset="-122"/>
              </a:defRPr>
            </a:lvl1pPr>
            <a:lvl2pPr marL="742950" indent="-285750" eaLnBrk="0">
              <a:defRPr>
                <a:solidFill>
                  <a:schemeClr val="tx1"/>
                </a:solidFill>
                <a:latin typeface="Times New Roman" pitchFamily="18" charset="0"/>
                <a:ea typeface="宋体" pitchFamily="2" charset="-122"/>
              </a:defRPr>
            </a:lvl2pPr>
            <a:lvl3pPr marL="1143000" indent="-228600" eaLnBrk="0">
              <a:defRPr>
                <a:solidFill>
                  <a:schemeClr val="tx1"/>
                </a:solidFill>
                <a:latin typeface="Times New Roman" pitchFamily="18" charset="0"/>
                <a:ea typeface="宋体" pitchFamily="2" charset="-122"/>
              </a:defRPr>
            </a:lvl3pPr>
            <a:lvl4pPr marL="1600200" indent="-228600" eaLnBrk="0">
              <a:defRPr>
                <a:solidFill>
                  <a:schemeClr val="tx1"/>
                </a:solidFill>
                <a:latin typeface="Times New Roman" pitchFamily="18" charset="0"/>
                <a:ea typeface="宋体" pitchFamily="2" charset="-122"/>
              </a:defRPr>
            </a:lvl4pPr>
            <a:lvl5pPr marL="2057400" indent="-228600" eaLnBrk="0">
              <a:defRPr>
                <a:solidFill>
                  <a:schemeClr val="tx1"/>
                </a:solidFill>
                <a:latin typeface="Times New Roman" pitchFamily="18" charset="0"/>
                <a:ea typeface="宋体" pitchFamily="2" charset="-122"/>
              </a:defRPr>
            </a:lvl5pPr>
            <a:lvl6pPr marL="25146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29718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34290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3886200" indent="-228600"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lnSpc>
                <a:spcPct val="58000"/>
              </a:lnSpc>
              <a:buClr>
                <a:srgbClr val="000000"/>
              </a:buClr>
              <a:buSzPct val="45000"/>
              <a:buFont typeface="Wingdings" panose="05000000000000000000" pitchFamily="2" charset="2"/>
              <a:buNone/>
              <a:defRPr/>
            </a:pPr>
            <a:endParaRPr lang="en-US" altLang="en-US"/>
          </a:p>
        </p:txBody>
      </p:sp>
      <p:sp>
        <p:nvSpPr>
          <p:cNvPr id="15369" name="Rectangle 8">
            <a:extLst>
              <a:ext uri="{FF2B5EF4-FFF2-40B4-BE49-F238E27FC236}">
                <a16:creationId xmlns:a16="http://schemas.microsoft.com/office/drawing/2014/main" id="{31E0A226-7AB6-4D75-8B74-1A5090F0B5A9}"/>
              </a:ext>
            </a:extLst>
          </p:cNvPr>
          <p:cNvSpPr>
            <a:spLocks noGrp="1" noRot="1" noChangeAspect="1" noChangeArrowheads="1"/>
          </p:cNvSpPr>
          <p:nvPr>
            <p:ph type="sldImg"/>
          </p:nvPr>
        </p:nvSpPr>
        <p:spPr bwMode="auto">
          <a:xfrm>
            <a:off x="1208088" y="715963"/>
            <a:ext cx="470535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9">
            <a:extLst>
              <a:ext uri="{FF2B5EF4-FFF2-40B4-BE49-F238E27FC236}">
                <a16:creationId xmlns:a16="http://schemas.microsoft.com/office/drawing/2014/main" id="{4883CAFD-6BB0-45D0-A57D-55CC5348707B}"/>
              </a:ext>
            </a:extLst>
          </p:cNvPr>
          <p:cNvSpPr>
            <a:spLocks noGrp="1" noChangeArrowheads="1"/>
          </p:cNvSpPr>
          <p:nvPr>
            <p:ph type="body"/>
          </p:nvPr>
        </p:nvSpPr>
        <p:spPr bwMode="auto">
          <a:xfrm>
            <a:off x="714375" y="4473575"/>
            <a:ext cx="5694363" cy="42354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8" name="Rectangle 10">
            <a:extLst>
              <a:ext uri="{FF2B5EF4-FFF2-40B4-BE49-F238E27FC236}">
                <a16:creationId xmlns:a16="http://schemas.microsoft.com/office/drawing/2014/main" id="{478FF2BA-EE84-4C2F-8526-561CBADE3343}"/>
              </a:ext>
            </a:extLst>
          </p:cNvPr>
          <p:cNvSpPr>
            <a:spLocks noGrp="1" noChangeArrowheads="1"/>
          </p:cNvSpPr>
          <p:nvPr>
            <p:ph type="hdr"/>
          </p:nvPr>
        </p:nvSpPr>
        <p:spPr bwMode="auto">
          <a:xfrm>
            <a:off x="0" y="0"/>
            <a:ext cx="3084513"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0000"/>
              </a:lnSpc>
              <a:buClr>
                <a:srgbClr val="000000"/>
              </a:buClr>
              <a:buSzPct val="45000"/>
              <a:buFont typeface="Wingdings" charset="2"/>
              <a:buNone/>
              <a:tabLst>
                <a:tab pos="0" algn="l"/>
                <a:tab pos="424357" algn="l"/>
                <a:tab pos="848713" algn="l"/>
                <a:tab pos="1273070" algn="l"/>
                <a:tab pos="1697425" algn="l"/>
                <a:tab pos="2121782" algn="l"/>
                <a:tab pos="2546138" algn="l"/>
                <a:tab pos="2970495" algn="l"/>
                <a:tab pos="3394851" algn="l"/>
                <a:tab pos="3819208" algn="l"/>
                <a:tab pos="4243563" algn="l"/>
                <a:tab pos="4667920" algn="l"/>
                <a:tab pos="5092276" algn="l"/>
                <a:tab pos="5516633" algn="l"/>
                <a:tab pos="5940989" algn="l"/>
                <a:tab pos="6365346" algn="l"/>
                <a:tab pos="6789701" algn="l"/>
                <a:tab pos="7214058" algn="l"/>
                <a:tab pos="7638414" algn="l"/>
                <a:tab pos="8062771" algn="l"/>
                <a:tab pos="8487127" algn="l"/>
              </a:tabLst>
              <a:defRPr sz="1300">
                <a:solidFill>
                  <a:srgbClr val="000000"/>
                </a:solidFill>
                <a:latin typeface="Times New Roman" charset="0"/>
                <a:ea typeface="Lucida Sans Unicode" charset="0"/>
                <a:cs typeface="Lucida Sans Unicode" charset="0"/>
              </a:defRPr>
            </a:lvl1pPr>
          </a:lstStyle>
          <a:p>
            <a:pPr>
              <a:defRPr/>
            </a:pPr>
            <a:endParaRPr lang="en-US"/>
          </a:p>
        </p:txBody>
      </p:sp>
      <p:sp>
        <p:nvSpPr>
          <p:cNvPr id="2059" name="Rectangle 11">
            <a:extLst>
              <a:ext uri="{FF2B5EF4-FFF2-40B4-BE49-F238E27FC236}">
                <a16:creationId xmlns:a16="http://schemas.microsoft.com/office/drawing/2014/main" id="{C6E219FD-2373-4F7E-BE5E-5F2545BC9F35}"/>
              </a:ext>
            </a:extLst>
          </p:cNvPr>
          <p:cNvSpPr>
            <a:spLocks noGrp="1" noChangeArrowheads="1"/>
          </p:cNvSpPr>
          <p:nvPr>
            <p:ph type="dt"/>
          </p:nvPr>
        </p:nvSpPr>
        <p:spPr bwMode="auto">
          <a:xfrm>
            <a:off x="4037013" y="0"/>
            <a:ext cx="3084512"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0000"/>
              </a:lnSpc>
              <a:buClr>
                <a:srgbClr val="000000"/>
              </a:buClr>
              <a:buSzPct val="45000"/>
              <a:buFont typeface="Wingdings" charset="2"/>
              <a:buNone/>
              <a:tabLst>
                <a:tab pos="0" algn="l"/>
                <a:tab pos="424357" algn="l"/>
                <a:tab pos="848713" algn="l"/>
                <a:tab pos="1273070" algn="l"/>
                <a:tab pos="1697425" algn="l"/>
                <a:tab pos="2121782" algn="l"/>
                <a:tab pos="2546138" algn="l"/>
                <a:tab pos="2970495" algn="l"/>
                <a:tab pos="3394851" algn="l"/>
                <a:tab pos="3819208" algn="l"/>
                <a:tab pos="4243563" algn="l"/>
                <a:tab pos="4667920" algn="l"/>
                <a:tab pos="5092276" algn="l"/>
                <a:tab pos="5516633" algn="l"/>
                <a:tab pos="5940989" algn="l"/>
                <a:tab pos="6365346" algn="l"/>
                <a:tab pos="6789701" algn="l"/>
                <a:tab pos="7214058" algn="l"/>
                <a:tab pos="7638414" algn="l"/>
                <a:tab pos="8062771" algn="l"/>
                <a:tab pos="8487127" algn="l"/>
              </a:tabLst>
              <a:defRPr sz="1300">
                <a:solidFill>
                  <a:srgbClr val="000000"/>
                </a:solidFill>
                <a:latin typeface="Times New Roman" charset="0"/>
                <a:ea typeface="Lucida Sans Unicode" charset="0"/>
                <a:cs typeface="Lucida Sans Unicode" charset="0"/>
              </a:defRPr>
            </a:lvl1pPr>
          </a:lstStyle>
          <a:p>
            <a:pPr>
              <a:defRPr/>
            </a:pPr>
            <a:endParaRPr lang="en-US"/>
          </a:p>
        </p:txBody>
      </p:sp>
      <p:sp>
        <p:nvSpPr>
          <p:cNvPr id="2060" name="Rectangle 12">
            <a:extLst>
              <a:ext uri="{FF2B5EF4-FFF2-40B4-BE49-F238E27FC236}">
                <a16:creationId xmlns:a16="http://schemas.microsoft.com/office/drawing/2014/main" id="{8F2DAC91-1F65-4F40-BD00-49753ADFBA90}"/>
              </a:ext>
            </a:extLst>
          </p:cNvPr>
          <p:cNvSpPr>
            <a:spLocks noGrp="1" noChangeArrowheads="1"/>
          </p:cNvSpPr>
          <p:nvPr>
            <p:ph type="ftr"/>
          </p:nvPr>
        </p:nvSpPr>
        <p:spPr bwMode="auto">
          <a:xfrm>
            <a:off x="0" y="8947150"/>
            <a:ext cx="3084513" cy="4699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0000"/>
              </a:lnSpc>
              <a:buClr>
                <a:srgbClr val="000000"/>
              </a:buClr>
              <a:buSzPct val="45000"/>
              <a:buFont typeface="Wingdings" charset="2"/>
              <a:buNone/>
              <a:tabLst>
                <a:tab pos="0" algn="l"/>
                <a:tab pos="424357" algn="l"/>
                <a:tab pos="848713" algn="l"/>
                <a:tab pos="1273070" algn="l"/>
                <a:tab pos="1697425" algn="l"/>
                <a:tab pos="2121782" algn="l"/>
                <a:tab pos="2546138" algn="l"/>
                <a:tab pos="2970495" algn="l"/>
                <a:tab pos="3394851" algn="l"/>
                <a:tab pos="3819208" algn="l"/>
                <a:tab pos="4243563" algn="l"/>
                <a:tab pos="4667920" algn="l"/>
                <a:tab pos="5092276" algn="l"/>
                <a:tab pos="5516633" algn="l"/>
                <a:tab pos="5940989" algn="l"/>
                <a:tab pos="6365346" algn="l"/>
                <a:tab pos="6789701" algn="l"/>
                <a:tab pos="7214058" algn="l"/>
                <a:tab pos="7638414" algn="l"/>
                <a:tab pos="8062771" algn="l"/>
                <a:tab pos="8487127" algn="l"/>
              </a:tabLst>
              <a:defRPr sz="1300">
                <a:solidFill>
                  <a:srgbClr val="000000"/>
                </a:solidFill>
                <a:latin typeface="Times New Roman" charset="0"/>
                <a:ea typeface="Lucida Sans Unicode" charset="0"/>
                <a:cs typeface="Lucida Sans Unicode" charset="0"/>
              </a:defRPr>
            </a:lvl1pPr>
          </a:lstStyle>
          <a:p>
            <a:pPr>
              <a:defRPr/>
            </a:pPr>
            <a:endParaRPr lang="en-US"/>
          </a:p>
        </p:txBody>
      </p:sp>
      <p:sp>
        <p:nvSpPr>
          <p:cNvPr id="2061" name="Rectangle 13">
            <a:extLst>
              <a:ext uri="{FF2B5EF4-FFF2-40B4-BE49-F238E27FC236}">
                <a16:creationId xmlns:a16="http://schemas.microsoft.com/office/drawing/2014/main" id="{29077155-E160-4DC6-9D5E-5FBBB2B6E553}"/>
              </a:ext>
            </a:extLst>
          </p:cNvPr>
          <p:cNvSpPr>
            <a:spLocks noGrp="1" noChangeArrowheads="1"/>
          </p:cNvSpPr>
          <p:nvPr>
            <p:ph type="sldNum"/>
          </p:nvPr>
        </p:nvSpPr>
        <p:spPr bwMode="auto">
          <a:xfrm>
            <a:off x="4037013" y="8947150"/>
            <a:ext cx="3084512" cy="4699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0000"/>
              </a:lnSpc>
              <a:buClr>
                <a:srgbClr val="000000"/>
              </a:buClr>
              <a:buSzPct val="45000"/>
              <a:buFont typeface="Wingdings" panose="05000000000000000000" pitchFamily="2" charset="2"/>
              <a:buNone/>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300">
                <a:solidFill>
                  <a:srgbClr val="000000"/>
                </a:solidFill>
              </a:defRPr>
            </a:lvl1pPr>
          </a:lstStyle>
          <a:p>
            <a:pPr>
              <a:defRPr/>
            </a:pPr>
            <a:fld id="{A1150551-D3EC-449B-9E27-DA51919F76F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ＭＳ Ｐゴシック" panose="020B0600070205080204" pitchFamily="34"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ＭＳ Ｐゴシック" panose="020B0600070205080204"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ＭＳ Ｐゴシック" panose="020B0600070205080204"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ＭＳ Ｐゴシック" panose="020B0600070205080204"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3">
            <a:extLst>
              <a:ext uri="{FF2B5EF4-FFF2-40B4-BE49-F238E27FC236}">
                <a16:creationId xmlns:a16="http://schemas.microsoft.com/office/drawing/2014/main" id="{ED43C1BB-FEA9-4038-8AE5-ECB30C69E99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9pPr>
          </a:lstStyle>
          <a:p>
            <a:pPr>
              <a:spcBef>
                <a:spcPct val="0"/>
              </a:spcBef>
              <a:buSzPct val="45000"/>
              <a:buFont typeface="Wingdings" panose="05000000000000000000" pitchFamily="2" charset="2"/>
              <a:buNone/>
            </a:pPr>
            <a:fld id="{C06691B1-B434-4B1B-BA0C-FC2E7079D218}" type="slidenum">
              <a:rPr lang="en-GB" altLang="en-US" sz="1300" smtClean="0">
                <a:ea typeface="SimSun" panose="02010600030101010101" pitchFamily="2" charset="-122"/>
              </a:rPr>
              <a:pPr>
                <a:spcBef>
                  <a:spcPct val="0"/>
                </a:spcBef>
                <a:buSzPct val="45000"/>
                <a:buFont typeface="Wingdings" panose="05000000000000000000" pitchFamily="2" charset="2"/>
                <a:buNone/>
              </a:pPr>
              <a:t>1</a:t>
            </a:fld>
            <a:endParaRPr lang="en-GB" altLang="en-US" sz="1300">
              <a:ea typeface="SimSun" panose="02010600030101010101" pitchFamily="2" charset="-122"/>
            </a:endParaRPr>
          </a:p>
        </p:txBody>
      </p:sp>
      <p:sp>
        <p:nvSpPr>
          <p:cNvPr id="18435" name="Text Box 1">
            <a:extLst>
              <a:ext uri="{FF2B5EF4-FFF2-40B4-BE49-F238E27FC236}">
                <a16:creationId xmlns:a16="http://schemas.microsoft.com/office/drawing/2014/main" id="{08C46E7D-340E-4BC8-B485-85651F0556DE}"/>
              </a:ext>
            </a:extLst>
          </p:cNvPr>
          <p:cNvSpPr txBox="1">
            <a:spLocks noChangeArrowheads="1"/>
          </p:cNvSpPr>
          <p:nvPr/>
        </p:nvSpPr>
        <p:spPr bwMode="auto">
          <a:xfrm>
            <a:off x="1258888" y="714375"/>
            <a:ext cx="4614862" cy="3532188"/>
          </a:xfrm>
          <a:prstGeom prst="rect">
            <a:avLst/>
          </a:prstGeom>
          <a:solidFill>
            <a:srgbClr val="FFFFFF"/>
          </a:solidFill>
          <a:ln w="9360">
            <a:solidFill>
              <a:srgbClr val="000000"/>
            </a:solidFill>
            <a:miter lim="800000"/>
            <a:headEnd/>
            <a:tailEnd/>
          </a:ln>
        </p:spPr>
        <p:txBody>
          <a:bodyPr wrap="none" lIns="84872" tIns="42436" rIns="84872" bIns="42436"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58000"/>
              </a:lnSpc>
              <a:spcBef>
                <a:spcPct val="0"/>
              </a:spcBef>
              <a:buSzPct val="45000"/>
              <a:buFont typeface="Wingdings" panose="05000000000000000000" pitchFamily="2" charset="2"/>
              <a:buNone/>
            </a:pPr>
            <a:endParaRPr lang="en-US" altLang="en-US" sz="1800">
              <a:solidFill>
                <a:schemeClr val="tx1"/>
              </a:solidFill>
              <a:ea typeface="SimSun" panose="02010600030101010101" pitchFamily="2" charset="-122"/>
            </a:endParaRPr>
          </a:p>
        </p:txBody>
      </p:sp>
      <p:sp>
        <p:nvSpPr>
          <p:cNvPr id="18436" name="Rectangle 2">
            <a:extLst>
              <a:ext uri="{FF2B5EF4-FFF2-40B4-BE49-F238E27FC236}">
                <a16:creationId xmlns:a16="http://schemas.microsoft.com/office/drawing/2014/main" id="{1DCC75BC-EBB1-4CD9-BB54-C295EAD874E9}"/>
              </a:ext>
            </a:extLst>
          </p:cNvPr>
          <p:cNvSpPr>
            <a:spLocks noGrp="1" noChangeArrowheads="1"/>
          </p:cNvSpPr>
          <p:nvPr>
            <p:ph type="body"/>
          </p:nvPr>
        </p:nvSpPr>
        <p:spPr>
          <a:xfrm>
            <a:off x="714375" y="4473575"/>
            <a:ext cx="5695950" cy="4237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242B92B9-FE1F-4C54-9BA4-76426D310C0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E5AB2117-476A-439B-9026-0146015ED9A8}" type="slidenum">
              <a:rPr lang="en-US" altLang="en-US" smtClean="0">
                <a:latin typeface="Arial" panose="020B0604020202020204" pitchFamily="34" charset="0"/>
              </a:rPr>
              <a:pPr defTabSz="914400" eaLnBrk="0">
                <a:lnSpc>
                  <a:spcPct val="100000"/>
                </a:lnSpc>
                <a:spcBef>
                  <a:spcPct val="0"/>
                </a:spcBef>
                <a:buClrTx/>
                <a:buSzTx/>
                <a:buFontTx/>
                <a:buNone/>
                <a:tabLst/>
              </a:pPr>
              <a:t>30</a:t>
            </a:fld>
            <a:endParaRPr lang="en-US" altLang="en-US">
              <a:latin typeface="Arial" panose="020B0604020202020204" pitchFamily="34" charset="0"/>
            </a:endParaRPr>
          </a:p>
        </p:txBody>
      </p:sp>
      <p:sp>
        <p:nvSpPr>
          <p:cNvPr id="61443" name="Rectangle 2">
            <a:extLst>
              <a:ext uri="{FF2B5EF4-FFF2-40B4-BE49-F238E27FC236}">
                <a16:creationId xmlns:a16="http://schemas.microsoft.com/office/drawing/2014/main" id="{2EBE9893-B5E6-4256-91E0-1AFEBE6F22DC}"/>
              </a:ext>
            </a:extLst>
          </p:cNvPr>
          <p:cNvSpPr>
            <a:spLocks noGrp="1" noRot="1" noChangeAspect="1" noChangeArrowheads="1" noTextEdit="1"/>
          </p:cNvSpPr>
          <p:nvPr>
            <p:ph type="sldImg"/>
          </p:nvPr>
        </p:nvSpPr>
        <p:spPr/>
      </p:sp>
      <p:sp>
        <p:nvSpPr>
          <p:cNvPr id="61444" name="Rectangle 3">
            <a:extLst>
              <a:ext uri="{FF2B5EF4-FFF2-40B4-BE49-F238E27FC236}">
                <a16:creationId xmlns:a16="http://schemas.microsoft.com/office/drawing/2014/main" id="{8A81FF23-BE3C-497E-8450-C5C8871A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do biological models of evolution predict?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5EE0049-527E-4DDD-A0FF-1B0F317F9E8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05BE3282-F3B4-4F98-B989-B8F2D5EDAE1A}" type="slidenum">
              <a:rPr lang="en-US" altLang="en-US" smtClean="0">
                <a:latin typeface="Arial" panose="020B0604020202020204" pitchFamily="34" charset="0"/>
              </a:rPr>
              <a:pPr defTabSz="914400" eaLnBrk="0">
                <a:lnSpc>
                  <a:spcPct val="100000"/>
                </a:lnSpc>
                <a:spcBef>
                  <a:spcPct val="0"/>
                </a:spcBef>
                <a:buClrTx/>
                <a:buSzTx/>
                <a:buFontTx/>
                <a:buNone/>
                <a:tabLst/>
              </a:pPr>
              <a:t>31</a:t>
            </a:fld>
            <a:endParaRPr lang="en-US" altLang="en-US">
              <a:latin typeface="Arial" panose="020B0604020202020204" pitchFamily="34" charset="0"/>
            </a:endParaRPr>
          </a:p>
        </p:txBody>
      </p:sp>
      <p:sp>
        <p:nvSpPr>
          <p:cNvPr id="63491" name="Rectangle 2">
            <a:extLst>
              <a:ext uri="{FF2B5EF4-FFF2-40B4-BE49-F238E27FC236}">
                <a16:creationId xmlns:a16="http://schemas.microsoft.com/office/drawing/2014/main" id="{FA86FEB3-2270-4737-96A2-E47C69DB9CC5}"/>
              </a:ext>
            </a:extLst>
          </p:cNvPr>
          <p:cNvSpPr>
            <a:spLocks noGrp="1" noRot="1" noChangeAspect="1" noChangeArrowheads="1" noTextEdit="1"/>
          </p:cNvSpPr>
          <p:nvPr>
            <p:ph type="sldImg"/>
          </p:nvPr>
        </p:nvSpPr>
        <p:spPr/>
      </p:sp>
      <p:sp>
        <p:nvSpPr>
          <p:cNvPr id="63492" name="Rectangle 3">
            <a:extLst>
              <a:ext uri="{FF2B5EF4-FFF2-40B4-BE49-F238E27FC236}">
                <a16:creationId xmlns:a16="http://schemas.microsoft.com/office/drawing/2014/main" id="{0AA9FD99-0353-4320-8D08-07E048FC0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is phenotype and genotype?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8C2CB22E-3DB2-4AC3-95CE-FD8E7719E41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98ADFEBB-191A-4928-BF51-C8514DB26D2F}" type="slidenum">
              <a:rPr lang="en-US" altLang="en-US" smtClean="0">
                <a:latin typeface="Arial" panose="020B0604020202020204" pitchFamily="34" charset="0"/>
              </a:rPr>
              <a:pPr defTabSz="914400" eaLnBrk="0">
                <a:lnSpc>
                  <a:spcPct val="100000"/>
                </a:lnSpc>
                <a:spcBef>
                  <a:spcPct val="0"/>
                </a:spcBef>
                <a:buClrTx/>
                <a:buSzTx/>
                <a:buFontTx/>
                <a:buNone/>
                <a:tabLst/>
              </a:pPr>
              <a:t>32</a:t>
            </a:fld>
            <a:endParaRPr lang="en-US" altLang="en-US">
              <a:latin typeface="Arial" panose="020B0604020202020204" pitchFamily="34" charset="0"/>
            </a:endParaRPr>
          </a:p>
        </p:txBody>
      </p:sp>
      <p:sp>
        <p:nvSpPr>
          <p:cNvPr id="65539" name="Rectangle 2">
            <a:extLst>
              <a:ext uri="{FF2B5EF4-FFF2-40B4-BE49-F238E27FC236}">
                <a16:creationId xmlns:a16="http://schemas.microsoft.com/office/drawing/2014/main" id="{B9B244E6-AAEF-454D-ADC6-0E5EFD1BA3C5}"/>
              </a:ext>
            </a:extLst>
          </p:cNvPr>
          <p:cNvSpPr>
            <a:spLocks noGrp="1" noRot="1" noChangeAspect="1" noChangeArrowheads="1" noTextEdit="1"/>
          </p:cNvSpPr>
          <p:nvPr>
            <p:ph type="sldImg"/>
          </p:nvPr>
        </p:nvSpPr>
        <p:spPr/>
      </p:sp>
      <p:sp>
        <p:nvSpPr>
          <p:cNvPr id="65540" name="Rectangle 3">
            <a:extLst>
              <a:ext uri="{FF2B5EF4-FFF2-40B4-BE49-F238E27FC236}">
                <a16:creationId xmlns:a16="http://schemas.microsoft.com/office/drawing/2014/main" id="{D89F3C45-7D73-4039-A415-B9636D788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Explain essential components of DNA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DC313DC8-D05B-4108-83D5-1BB1CFA9178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CFBA4902-9B2F-4D08-8AD0-D39627940787}" type="slidenum">
              <a:rPr lang="en-US" altLang="en-US" smtClean="0">
                <a:latin typeface="Arial" panose="020B0604020202020204" pitchFamily="34" charset="0"/>
              </a:rPr>
              <a:pPr defTabSz="914400" eaLnBrk="0">
                <a:lnSpc>
                  <a:spcPct val="100000"/>
                </a:lnSpc>
                <a:spcBef>
                  <a:spcPct val="0"/>
                </a:spcBef>
                <a:buClrTx/>
                <a:buSzTx/>
                <a:buFontTx/>
                <a:buNone/>
                <a:tabLst/>
              </a:pPr>
              <a:t>33</a:t>
            </a:fld>
            <a:endParaRPr lang="en-US" altLang="en-US">
              <a:latin typeface="Arial" panose="020B0604020202020204" pitchFamily="34" charset="0"/>
            </a:endParaRPr>
          </a:p>
        </p:txBody>
      </p:sp>
      <p:sp>
        <p:nvSpPr>
          <p:cNvPr id="67587" name="Rectangle 2">
            <a:extLst>
              <a:ext uri="{FF2B5EF4-FFF2-40B4-BE49-F238E27FC236}">
                <a16:creationId xmlns:a16="http://schemas.microsoft.com/office/drawing/2014/main" id="{E6DA0530-5B74-4CE4-BD9C-C278346BE373}"/>
              </a:ext>
            </a:extLst>
          </p:cNvPr>
          <p:cNvSpPr>
            <a:spLocks noGrp="1" noRot="1" noChangeAspect="1" noChangeArrowheads="1" noTextEdit="1"/>
          </p:cNvSpPr>
          <p:nvPr>
            <p:ph type="sldImg"/>
          </p:nvPr>
        </p:nvSpPr>
        <p:spPr/>
      </p:sp>
      <p:sp>
        <p:nvSpPr>
          <p:cNvPr id="67588" name="Rectangle 3">
            <a:extLst>
              <a:ext uri="{FF2B5EF4-FFF2-40B4-BE49-F238E27FC236}">
                <a16:creationId xmlns:a16="http://schemas.microsoft.com/office/drawing/2014/main" id="{F5A792B2-4296-4ED5-893C-D5EE824EE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Types of cell replication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5511A818-34E9-47A1-A755-D830B8560E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3EC88598-8E33-4480-8FE5-2AF3624224A3}" type="slidenum">
              <a:rPr lang="en-US" altLang="en-US" smtClean="0">
                <a:latin typeface="Arial" panose="020B0604020202020204" pitchFamily="34" charset="0"/>
              </a:rPr>
              <a:pPr defTabSz="914400" eaLnBrk="0">
                <a:lnSpc>
                  <a:spcPct val="100000"/>
                </a:lnSpc>
                <a:spcBef>
                  <a:spcPct val="0"/>
                </a:spcBef>
                <a:buClrTx/>
                <a:buSzTx/>
                <a:buFontTx/>
                <a:buNone/>
                <a:tabLst/>
              </a:pPr>
              <a:t>34</a:t>
            </a:fld>
            <a:endParaRPr lang="en-US" altLang="en-US">
              <a:latin typeface="Arial" panose="020B0604020202020204" pitchFamily="34" charset="0"/>
            </a:endParaRPr>
          </a:p>
        </p:txBody>
      </p:sp>
      <p:sp>
        <p:nvSpPr>
          <p:cNvPr id="69635" name="Rectangle 2">
            <a:extLst>
              <a:ext uri="{FF2B5EF4-FFF2-40B4-BE49-F238E27FC236}">
                <a16:creationId xmlns:a16="http://schemas.microsoft.com/office/drawing/2014/main" id="{FED268F6-D6EC-4EB3-9CEA-BA25F56ACB92}"/>
              </a:ext>
            </a:extLst>
          </p:cNvPr>
          <p:cNvSpPr>
            <a:spLocks noGrp="1" noRot="1" noChangeAspect="1" noChangeArrowheads="1" noTextEdit="1"/>
          </p:cNvSpPr>
          <p:nvPr>
            <p:ph type="sldImg"/>
          </p:nvPr>
        </p:nvSpPr>
        <p:spPr/>
      </p:sp>
      <p:sp>
        <p:nvSpPr>
          <p:cNvPr id="69636" name="Rectangle 3">
            <a:extLst>
              <a:ext uri="{FF2B5EF4-FFF2-40B4-BE49-F238E27FC236}">
                <a16:creationId xmlns:a16="http://schemas.microsoft.com/office/drawing/2014/main" id="{6AA9B411-4CC4-4CC0-9109-8AC4359801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Explain the three main steps of gene expression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1CC0A43A-E828-4926-80EA-5DF46FC1A78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95D21A81-1E32-455F-9D5C-B8DFCF3BD1A0}" type="slidenum">
              <a:rPr lang="en-US" altLang="en-US" smtClean="0">
                <a:latin typeface="Arial" panose="020B0604020202020204" pitchFamily="34" charset="0"/>
              </a:rPr>
              <a:pPr defTabSz="914400" eaLnBrk="0">
                <a:lnSpc>
                  <a:spcPct val="100000"/>
                </a:lnSpc>
                <a:spcBef>
                  <a:spcPct val="0"/>
                </a:spcBef>
                <a:buClrTx/>
                <a:buSzTx/>
                <a:buFontTx/>
                <a:buNone/>
                <a:tabLst/>
              </a:pPr>
              <a:t>35</a:t>
            </a:fld>
            <a:endParaRPr lang="en-US" altLang="en-US">
              <a:latin typeface="Arial" panose="020B0604020202020204" pitchFamily="34" charset="0"/>
            </a:endParaRPr>
          </a:p>
        </p:txBody>
      </p:sp>
      <p:sp>
        <p:nvSpPr>
          <p:cNvPr id="73731" name="Rectangle 2">
            <a:extLst>
              <a:ext uri="{FF2B5EF4-FFF2-40B4-BE49-F238E27FC236}">
                <a16:creationId xmlns:a16="http://schemas.microsoft.com/office/drawing/2014/main" id="{B62D87A3-BF43-48DF-AB9E-5C01D4826E1D}"/>
              </a:ext>
            </a:extLst>
          </p:cNvPr>
          <p:cNvSpPr>
            <a:spLocks noGrp="1" noRot="1" noChangeAspect="1" noChangeArrowheads="1" noTextEdit="1"/>
          </p:cNvSpPr>
          <p:nvPr>
            <p:ph type="sldImg"/>
          </p:nvPr>
        </p:nvSpPr>
        <p:spPr/>
      </p:sp>
      <p:sp>
        <p:nvSpPr>
          <p:cNvPr id="73732" name="Rectangle 3">
            <a:extLst>
              <a:ext uri="{FF2B5EF4-FFF2-40B4-BE49-F238E27FC236}">
                <a16:creationId xmlns:a16="http://schemas.microsoft.com/office/drawing/2014/main" id="{5B70E24A-6ADA-4FB8-BC5C-93DD7A8B22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some types of biological mutations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4EF7383B-756E-49B1-8CB3-C1F109421FE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08E5BC50-0CF7-45B2-9086-EB7B211B078E}" type="slidenum">
              <a:rPr lang="en-US" altLang="en-US" smtClean="0">
                <a:latin typeface="Arial" panose="020B0604020202020204" pitchFamily="34" charset="0"/>
              </a:rPr>
              <a:pPr defTabSz="914400" eaLnBrk="0">
                <a:lnSpc>
                  <a:spcPct val="100000"/>
                </a:lnSpc>
                <a:spcBef>
                  <a:spcPct val="0"/>
                </a:spcBef>
                <a:buClrTx/>
                <a:buSzTx/>
                <a:buFontTx/>
                <a:buNone/>
                <a:tabLst/>
              </a:pPr>
              <a:t>36</a:t>
            </a:fld>
            <a:endParaRPr lang="en-US" altLang="en-US">
              <a:latin typeface="Arial" panose="020B0604020202020204" pitchFamily="34" charset="0"/>
            </a:endParaRPr>
          </a:p>
        </p:txBody>
      </p:sp>
      <p:sp>
        <p:nvSpPr>
          <p:cNvPr id="77827" name="Rectangle 2">
            <a:extLst>
              <a:ext uri="{FF2B5EF4-FFF2-40B4-BE49-F238E27FC236}">
                <a16:creationId xmlns:a16="http://schemas.microsoft.com/office/drawing/2014/main" id="{F6A2D90F-A73B-4AE4-A82A-1AAFA7BCF1A8}"/>
              </a:ext>
            </a:extLst>
          </p:cNvPr>
          <p:cNvSpPr>
            <a:spLocks noGrp="1" noRot="1" noChangeAspect="1" noChangeArrowheads="1" noTextEdit="1"/>
          </p:cNvSpPr>
          <p:nvPr>
            <p:ph type="sldImg"/>
          </p:nvPr>
        </p:nvSpPr>
        <p:spPr/>
      </p:sp>
      <p:sp>
        <p:nvSpPr>
          <p:cNvPr id="77828" name="Rectangle 3">
            <a:extLst>
              <a:ext uri="{FF2B5EF4-FFF2-40B4-BE49-F238E27FC236}">
                <a16:creationId xmlns:a16="http://schemas.microsoft.com/office/drawing/2014/main" id="{D3CC2397-4E6B-4D0B-BD82-A85DD0FC1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are the main similarities and differences between natural and artificial evolution?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16883096-7A34-41DF-914B-D338340D96C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58FEB076-A9FA-43D1-BBD9-14EC534BBB59}" type="slidenum">
              <a:rPr lang="en-US" altLang="en-US" smtClean="0">
                <a:latin typeface="Arial" panose="020B0604020202020204" pitchFamily="34" charset="0"/>
              </a:rPr>
              <a:pPr defTabSz="914400" eaLnBrk="0">
                <a:lnSpc>
                  <a:spcPct val="100000"/>
                </a:lnSpc>
                <a:spcBef>
                  <a:spcPct val="0"/>
                </a:spcBef>
                <a:buClrTx/>
                <a:buSzTx/>
                <a:buFontTx/>
                <a:buNone/>
                <a:tabLst/>
              </a:pPr>
              <a:t>37</a:t>
            </a:fld>
            <a:endParaRPr lang="en-US" altLang="en-US">
              <a:latin typeface="Arial" panose="020B0604020202020204" pitchFamily="34" charset="0"/>
            </a:endParaRPr>
          </a:p>
        </p:txBody>
      </p:sp>
      <p:sp>
        <p:nvSpPr>
          <p:cNvPr id="79875" name="Rectangle 2">
            <a:extLst>
              <a:ext uri="{FF2B5EF4-FFF2-40B4-BE49-F238E27FC236}">
                <a16:creationId xmlns:a16="http://schemas.microsoft.com/office/drawing/2014/main" id="{E654F7B9-2D25-4741-B95F-C7C6EAEBE670}"/>
              </a:ext>
            </a:extLst>
          </p:cNvPr>
          <p:cNvSpPr>
            <a:spLocks noGrp="1" noRot="1" noChangeAspect="1" noChangeArrowheads="1" noTextEdit="1"/>
          </p:cNvSpPr>
          <p:nvPr>
            <p:ph type="sldImg"/>
          </p:nvPr>
        </p:nvSpPr>
        <p:spPr/>
      </p:sp>
      <p:sp>
        <p:nvSpPr>
          <p:cNvPr id="79876" name="Rectangle 3">
            <a:extLst>
              <a:ext uri="{FF2B5EF4-FFF2-40B4-BE49-F238E27FC236}">
                <a16:creationId xmlns:a16="http://schemas.microsoft.com/office/drawing/2014/main" id="{3505756D-81C3-4E28-B3E7-D971AA6AA0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the main steps of a generation cycle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EE97D1DC-A108-4AD0-A5A0-B8A5F4C3F60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368DD2F8-C655-476B-9B71-B3948331E747}" type="slidenum">
              <a:rPr lang="en-US" altLang="en-US" smtClean="0">
                <a:latin typeface="Arial" panose="020B0604020202020204" pitchFamily="34" charset="0"/>
              </a:rPr>
              <a:pPr defTabSz="914400" eaLnBrk="0">
                <a:lnSpc>
                  <a:spcPct val="100000"/>
                </a:lnSpc>
                <a:spcBef>
                  <a:spcPct val="0"/>
                </a:spcBef>
                <a:buClrTx/>
                <a:buSzTx/>
                <a:buFontTx/>
                <a:buNone/>
                <a:tabLst/>
              </a:pPr>
              <a:t>38</a:t>
            </a:fld>
            <a:endParaRPr lang="en-US" altLang="en-US">
              <a:latin typeface="Arial" panose="020B0604020202020204" pitchFamily="34" charset="0"/>
            </a:endParaRPr>
          </a:p>
        </p:txBody>
      </p:sp>
      <p:sp>
        <p:nvSpPr>
          <p:cNvPr id="81923" name="Rectangle 2">
            <a:extLst>
              <a:ext uri="{FF2B5EF4-FFF2-40B4-BE49-F238E27FC236}">
                <a16:creationId xmlns:a16="http://schemas.microsoft.com/office/drawing/2014/main" id="{17417824-8D35-47A5-8BAC-D6B9826FC91A}"/>
              </a:ext>
            </a:extLst>
          </p:cNvPr>
          <p:cNvSpPr>
            <a:spLocks noGrp="1" noRot="1" noChangeAspect="1" noChangeArrowheads="1" noTextEdit="1"/>
          </p:cNvSpPr>
          <p:nvPr>
            <p:ph type="sldImg"/>
          </p:nvPr>
        </p:nvSpPr>
        <p:spPr/>
      </p:sp>
      <p:sp>
        <p:nvSpPr>
          <p:cNvPr id="81924" name="Rectangle 3">
            <a:extLst>
              <a:ext uri="{FF2B5EF4-FFF2-40B4-BE49-F238E27FC236}">
                <a16:creationId xmlns:a16="http://schemas.microsoft.com/office/drawing/2014/main" id="{7E6490F6-BC89-4962-B603-E9E8768714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B9335AC7-1E5B-419D-8DA0-0A884F69C2A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639B090B-40E1-4B2E-AE44-E7E5CF81C491}" type="slidenum">
              <a:rPr lang="en-US" altLang="en-US" smtClean="0">
                <a:latin typeface="Arial" panose="020B0604020202020204" pitchFamily="34" charset="0"/>
              </a:rPr>
              <a:pPr defTabSz="914400" eaLnBrk="0">
                <a:lnSpc>
                  <a:spcPct val="100000"/>
                </a:lnSpc>
                <a:spcBef>
                  <a:spcPct val="0"/>
                </a:spcBef>
                <a:buClrTx/>
                <a:buSzTx/>
                <a:buFontTx/>
                <a:buNone/>
                <a:tabLst/>
              </a:pPr>
              <a:t>39</a:t>
            </a:fld>
            <a:endParaRPr lang="en-US" altLang="en-US">
              <a:latin typeface="Arial" panose="020B0604020202020204" pitchFamily="34" charset="0"/>
            </a:endParaRPr>
          </a:p>
        </p:txBody>
      </p:sp>
      <p:sp>
        <p:nvSpPr>
          <p:cNvPr id="83971" name="Rectangle 2">
            <a:extLst>
              <a:ext uri="{FF2B5EF4-FFF2-40B4-BE49-F238E27FC236}">
                <a16:creationId xmlns:a16="http://schemas.microsoft.com/office/drawing/2014/main" id="{E57D01BA-7E1A-4152-A011-FA8B81C0ED3D}"/>
              </a:ext>
            </a:extLst>
          </p:cNvPr>
          <p:cNvSpPr>
            <a:spLocks noGrp="1" noRot="1" noChangeAspect="1" noChangeArrowheads="1" noTextEdit="1"/>
          </p:cNvSpPr>
          <p:nvPr>
            <p:ph type="sldImg"/>
          </p:nvPr>
        </p:nvSpPr>
        <p:spPr/>
      </p:sp>
      <p:sp>
        <p:nvSpPr>
          <p:cNvPr id="83972" name="Rectangle 3">
            <a:extLst>
              <a:ext uri="{FF2B5EF4-FFF2-40B4-BE49-F238E27FC236}">
                <a16:creationId xmlns:a16="http://schemas.microsoft.com/office/drawing/2014/main" id="{46442A93-C262-4D80-BE24-64005A6DB0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is a discrete representation?</a:t>
            </a:r>
          </a:p>
          <a:p>
            <a:pPr eaLnBrk="1" hangingPunct="1"/>
            <a:r>
              <a:rPr lang="en-US" altLang="en-US">
                <a:latin typeface="Arial" panose="020B0604020202020204" pitchFamily="34" charset="0"/>
              </a:rPr>
              <a:t>Into what phenotypes a binary genotype can be mapped?</a:t>
            </a:r>
          </a:p>
          <a:p>
            <a:pPr eaLnBrk="1" hangingPunct="1"/>
            <a:r>
              <a:rPr lang="en-US" altLang="en-US">
                <a:latin typeface="Arial" panose="020B0604020202020204" pitchFamily="34" charset="0"/>
              </a:rPr>
              <a:t>Describe how to represent a real value with a binary representation</a:t>
            </a:r>
          </a:p>
          <a:p>
            <a:pPr eaLnBrk="1" hangingPunct="1"/>
            <a:r>
              <a:rPr lang="en-US" altLang="en-US">
                <a:latin typeface="Arial" panose="020B0604020202020204" pitchFamily="34" charset="0"/>
              </a:rPr>
              <a:t>Describe how to represent a job schedule with a binary representation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0EB56E4C-0C26-4E07-B535-797345210CA1}"/>
              </a:ext>
            </a:extLst>
          </p:cNvPr>
          <p:cNvSpPr>
            <a:spLocks noGrp="1" noRot="1" noChangeAspect="1" noChangeArrowheads="1" noTextEdit="1"/>
          </p:cNvSpPr>
          <p:nvPr>
            <p:ph type="sldImg"/>
          </p:nvPr>
        </p:nvSpPr>
        <p:spPr/>
      </p:sp>
      <p:sp>
        <p:nvSpPr>
          <p:cNvPr id="20483" name="Notes Placeholder 2">
            <a:extLst>
              <a:ext uri="{FF2B5EF4-FFF2-40B4-BE49-F238E27FC236}">
                <a16:creationId xmlns:a16="http://schemas.microsoft.com/office/drawing/2014/main" id="{63EE743B-5088-4A71-AE39-1F0C32349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484" name="Slide Number Placeholder 3">
            <a:extLst>
              <a:ext uri="{FF2B5EF4-FFF2-40B4-BE49-F238E27FC236}">
                <a16:creationId xmlns:a16="http://schemas.microsoft.com/office/drawing/2014/main" id="{F6F86A3C-E465-4CE0-8477-902AACC6A5A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DB954210-972C-4B00-B9F4-9A8B776C79A0}" type="slidenum">
              <a:rPr lang="en-US" altLang="en-US" sz="1300" smtClean="0">
                <a:latin typeface="Arial" panose="020B0604020202020204" pitchFamily="34" charset="0"/>
                <a:ea typeface="SimSun" panose="02010600030101010101" pitchFamily="2" charset="-122"/>
              </a:rPr>
              <a:pPr hangingPunct="1">
                <a:spcBef>
                  <a:spcPct val="0"/>
                </a:spcBef>
                <a:buSzPct val="45000"/>
                <a:buFont typeface="Wingdings" panose="05000000000000000000" pitchFamily="2" charset="2"/>
                <a:buNone/>
              </a:pPr>
              <a:t>2</a:t>
            </a:fld>
            <a:endParaRPr lang="en-US" altLang="en-US" sz="1300">
              <a:latin typeface="Arial" panose="020B0604020202020204" pitchFamily="34" charset="0"/>
              <a:ea typeface="SimSun"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8D934291-9DE9-41DE-9CE4-549DDC0DB38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18421540-B233-4266-9E74-260D6FE501B6}" type="slidenum">
              <a:rPr lang="en-US" altLang="en-US" smtClean="0">
                <a:latin typeface="Arial" panose="020B0604020202020204" pitchFamily="34" charset="0"/>
              </a:rPr>
              <a:pPr defTabSz="914400" eaLnBrk="0">
                <a:lnSpc>
                  <a:spcPct val="100000"/>
                </a:lnSpc>
                <a:spcBef>
                  <a:spcPct val="0"/>
                </a:spcBef>
                <a:buClrTx/>
                <a:buSzTx/>
                <a:buFontTx/>
                <a:buNone/>
                <a:tabLst/>
              </a:pPr>
              <a:t>40</a:t>
            </a:fld>
            <a:endParaRPr lang="en-US" altLang="en-US">
              <a:latin typeface="Arial" panose="020B0604020202020204" pitchFamily="34" charset="0"/>
            </a:endParaRPr>
          </a:p>
        </p:txBody>
      </p:sp>
      <p:sp>
        <p:nvSpPr>
          <p:cNvPr id="86019" name="Rectangle 2">
            <a:extLst>
              <a:ext uri="{FF2B5EF4-FFF2-40B4-BE49-F238E27FC236}">
                <a16:creationId xmlns:a16="http://schemas.microsoft.com/office/drawing/2014/main" id="{CDDDF2F3-F813-40D2-9985-44C7A580807A}"/>
              </a:ext>
            </a:extLst>
          </p:cNvPr>
          <p:cNvSpPr>
            <a:spLocks noGrp="1" noRot="1" noChangeAspect="1" noChangeArrowheads="1" noTextEdit="1"/>
          </p:cNvSpPr>
          <p:nvPr>
            <p:ph type="sldImg"/>
          </p:nvPr>
        </p:nvSpPr>
        <p:spPr/>
      </p:sp>
      <p:sp>
        <p:nvSpPr>
          <p:cNvPr id="86020" name="Rectangle 3">
            <a:extLst>
              <a:ext uri="{FF2B5EF4-FFF2-40B4-BE49-F238E27FC236}">
                <a16:creationId xmlns:a16="http://schemas.microsoft.com/office/drawing/2014/main" id="{34B85EAA-3461-45B3-B0E4-F53A3496A6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how to represent a sequence with a discrete representation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5FA20EF4-96D2-4F25-8CC4-CACB162089A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B5916A47-13B6-46B7-80D1-D2172F1C9533}" type="slidenum">
              <a:rPr lang="en-US" altLang="en-US" smtClean="0">
                <a:latin typeface="Arial" panose="020B0604020202020204" pitchFamily="34" charset="0"/>
              </a:rPr>
              <a:pPr defTabSz="914400" eaLnBrk="0">
                <a:lnSpc>
                  <a:spcPct val="100000"/>
                </a:lnSpc>
                <a:spcBef>
                  <a:spcPct val="0"/>
                </a:spcBef>
                <a:buClrTx/>
                <a:buSzTx/>
                <a:buFontTx/>
                <a:buNone/>
                <a:tabLst/>
              </a:pPr>
              <a:t>41</a:t>
            </a:fld>
            <a:endParaRPr lang="en-US" altLang="en-US">
              <a:latin typeface="Arial" panose="020B0604020202020204" pitchFamily="34" charset="0"/>
            </a:endParaRPr>
          </a:p>
        </p:txBody>
      </p:sp>
      <p:sp>
        <p:nvSpPr>
          <p:cNvPr id="88067" name="Rectangle 2">
            <a:extLst>
              <a:ext uri="{FF2B5EF4-FFF2-40B4-BE49-F238E27FC236}">
                <a16:creationId xmlns:a16="http://schemas.microsoft.com/office/drawing/2014/main" id="{2271BFE4-DC52-499E-8750-8914F311C2CB}"/>
              </a:ext>
            </a:extLst>
          </p:cNvPr>
          <p:cNvSpPr>
            <a:spLocks noGrp="1" noRot="1" noChangeAspect="1" noChangeArrowheads="1" noTextEdit="1"/>
          </p:cNvSpPr>
          <p:nvPr>
            <p:ph type="sldImg"/>
          </p:nvPr>
        </p:nvSpPr>
        <p:spPr/>
      </p:sp>
      <p:sp>
        <p:nvSpPr>
          <p:cNvPr id="88068" name="Rectangle 3">
            <a:extLst>
              <a:ext uri="{FF2B5EF4-FFF2-40B4-BE49-F238E27FC236}">
                <a16:creationId xmlns:a16="http://schemas.microsoft.com/office/drawing/2014/main" id="{13DD16C2-C08B-4B89-A2E2-93DC5B48DD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are real-valued representations and when may be used?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7E5781BF-C0C9-4266-A11B-7E161B7456F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59309303-C52D-481C-AD6E-5C387FB2401C}" type="slidenum">
              <a:rPr lang="en-US" altLang="en-US" smtClean="0">
                <a:latin typeface="Arial" panose="020B0604020202020204" pitchFamily="34" charset="0"/>
              </a:rPr>
              <a:pPr defTabSz="914400" eaLnBrk="0">
                <a:lnSpc>
                  <a:spcPct val="100000"/>
                </a:lnSpc>
                <a:spcBef>
                  <a:spcPct val="0"/>
                </a:spcBef>
                <a:buClrTx/>
                <a:buSzTx/>
                <a:buFontTx/>
                <a:buNone/>
                <a:tabLst/>
              </a:pPr>
              <a:t>42</a:t>
            </a:fld>
            <a:endParaRPr lang="en-US" altLang="en-US">
              <a:latin typeface="Arial" panose="020B0604020202020204" pitchFamily="34" charset="0"/>
            </a:endParaRPr>
          </a:p>
        </p:txBody>
      </p:sp>
      <p:sp>
        <p:nvSpPr>
          <p:cNvPr id="90115" name="Rectangle 2">
            <a:extLst>
              <a:ext uri="{FF2B5EF4-FFF2-40B4-BE49-F238E27FC236}">
                <a16:creationId xmlns:a16="http://schemas.microsoft.com/office/drawing/2014/main" id="{12B7F0CC-04E6-4F53-8C66-717C01DC69D4}"/>
              </a:ext>
            </a:extLst>
          </p:cNvPr>
          <p:cNvSpPr>
            <a:spLocks noGrp="1" noRot="1" noChangeAspect="1" noChangeArrowheads="1" noTextEdit="1"/>
          </p:cNvSpPr>
          <p:nvPr>
            <p:ph type="sldImg"/>
          </p:nvPr>
        </p:nvSpPr>
        <p:spPr/>
      </p:sp>
      <p:sp>
        <p:nvSpPr>
          <p:cNvPr id="90116" name="Rectangle 3">
            <a:extLst>
              <a:ext uri="{FF2B5EF4-FFF2-40B4-BE49-F238E27FC236}">
                <a16:creationId xmlns:a16="http://schemas.microsoft.com/office/drawing/2014/main" id="{3F2861A0-896B-4BF5-BE3B-8A644A89A0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tree-based representations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3627F66-BFC6-483E-A5C9-4359F5F8E7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665B6AA2-7986-4DD3-985E-C2672D1E023A}" type="slidenum">
              <a:rPr lang="en-US" altLang="en-US" smtClean="0">
                <a:latin typeface="Arial" panose="020B0604020202020204" pitchFamily="34" charset="0"/>
              </a:rPr>
              <a:pPr defTabSz="914400" eaLnBrk="0">
                <a:lnSpc>
                  <a:spcPct val="100000"/>
                </a:lnSpc>
                <a:spcBef>
                  <a:spcPct val="0"/>
                </a:spcBef>
                <a:buClrTx/>
                <a:buSzTx/>
                <a:buFontTx/>
                <a:buNone/>
                <a:tabLst/>
              </a:pPr>
              <a:t>43</a:t>
            </a:fld>
            <a:endParaRPr lang="en-US" altLang="en-US">
              <a:latin typeface="Arial" panose="020B0604020202020204" pitchFamily="34" charset="0"/>
            </a:endParaRPr>
          </a:p>
        </p:txBody>
      </p:sp>
      <p:sp>
        <p:nvSpPr>
          <p:cNvPr id="92163" name="Rectangle 2">
            <a:extLst>
              <a:ext uri="{FF2B5EF4-FFF2-40B4-BE49-F238E27FC236}">
                <a16:creationId xmlns:a16="http://schemas.microsoft.com/office/drawing/2014/main" id="{2F5E47E7-BA6D-4FCB-B2DE-E82C373595C7}"/>
              </a:ext>
            </a:extLst>
          </p:cNvPr>
          <p:cNvSpPr>
            <a:spLocks noGrp="1" noRot="1" noChangeAspect="1" noChangeArrowheads="1" noTextEdit="1"/>
          </p:cNvSpPr>
          <p:nvPr>
            <p:ph type="sldImg"/>
          </p:nvPr>
        </p:nvSpPr>
        <p:spPr/>
      </p:sp>
      <p:sp>
        <p:nvSpPr>
          <p:cNvPr id="92164" name="Rectangle 3">
            <a:extLst>
              <a:ext uri="{FF2B5EF4-FFF2-40B4-BE49-F238E27FC236}">
                <a16:creationId xmlns:a16="http://schemas.microsoft.com/office/drawing/2014/main" id="{A4CB8E76-DC7F-4588-8968-839C35951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the methods to create the initial population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DE03521-2544-4600-8488-93258FDE6A5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2B426D6F-ACFA-4253-909E-9CFAC418FB00}" type="slidenum">
              <a:rPr lang="en-US" altLang="en-US" smtClean="0">
                <a:latin typeface="Arial" panose="020B0604020202020204" pitchFamily="34" charset="0"/>
              </a:rPr>
              <a:pPr defTabSz="914400" eaLnBrk="0">
                <a:lnSpc>
                  <a:spcPct val="100000"/>
                </a:lnSpc>
                <a:spcBef>
                  <a:spcPct val="0"/>
                </a:spcBef>
                <a:buClrTx/>
                <a:buSzTx/>
                <a:buFontTx/>
                <a:buNone/>
                <a:tabLst/>
              </a:pPr>
              <a:t>44</a:t>
            </a:fld>
            <a:endParaRPr lang="en-US" altLang="en-US">
              <a:latin typeface="Arial" panose="020B0604020202020204" pitchFamily="34" charset="0"/>
            </a:endParaRPr>
          </a:p>
        </p:txBody>
      </p:sp>
      <p:sp>
        <p:nvSpPr>
          <p:cNvPr id="94211" name="Rectangle 2">
            <a:extLst>
              <a:ext uri="{FF2B5EF4-FFF2-40B4-BE49-F238E27FC236}">
                <a16:creationId xmlns:a16="http://schemas.microsoft.com/office/drawing/2014/main" id="{621659C2-54FF-4838-B3EB-F0B2ED2A6D37}"/>
              </a:ext>
            </a:extLst>
          </p:cNvPr>
          <p:cNvSpPr>
            <a:spLocks noGrp="1" noRot="1" noChangeAspect="1" noChangeArrowheads="1" noTextEdit="1"/>
          </p:cNvSpPr>
          <p:nvPr>
            <p:ph type="sldImg"/>
          </p:nvPr>
        </p:nvSpPr>
        <p:spPr/>
      </p:sp>
      <p:sp>
        <p:nvSpPr>
          <p:cNvPr id="94212" name="Rectangle 3">
            <a:extLst>
              <a:ext uri="{FF2B5EF4-FFF2-40B4-BE49-F238E27FC236}">
                <a16:creationId xmlns:a16="http://schemas.microsoft.com/office/drawing/2014/main" id="{FCD03ECD-BB69-419F-B314-068D188B83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is a fitness function?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BAA77809-6251-4BF4-8670-3AE4891F1CA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90371B53-7F1C-4B93-B215-A83385D920A8}" type="slidenum">
              <a:rPr lang="en-US" altLang="en-US" smtClean="0">
                <a:latin typeface="Arial" panose="020B0604020202020204" pitchFamily="34" charset="0"/>
              </a:rPr>
              <a:pPr defTabSz="914400" eaLnBrk="0">
                <a:lnSpc>
                  <a:spcPct val="100000"/>
                </a:lnSpc>
                <a:spcBef>
                  <a:spcPct val="0"/>
                </a:spcBef>
                <a:buClrTx/>
                <a:buSzTx/>
                <a:buFontTx/>
                <a:buNone/>
                <a:tabLst/>
              </a:pPr>
              <a:t>45</a:t>
            </a:fld>
            <a:endParaRPr lang="en-US" altLang="en-US">
              <a:latin typeface="Arial" panose="020B0604020202020204" pitchFamily="34" charset="0"/>
            </a:endParaRPr>
          </a:p>
        </p:txBody>
      </p:sp>
      <p:sp>
        <p:nvSpPr>
          <p:cNvPr id="96259" name="Rectangle 2">
            <a:extLst>
              <a:ext uri="{FF2B5EF4-FFF2-40B4-BE49-F238E27FC236}">
                <a16:creationId xmlns:a16="http://schemas.microsoft.com/office/drawing/2014/main" id="{28D3DB78-3BAA-41BF-B990-A8E90D12267F}"/>
              </a:ext>
            </a:extLst>
          </p:cNvPr>
          <p:cNvSpPr>
            <a:spLocks noGrp="1" noRot="1" noChangeAspect="1" noChangeArrowheads="1" noTextEdit="1"/>
          </p:cNvSpPr>
          <p:nvPr>
            <p:ph type="sldImg"/>
          </p:nvPr>
        </p:nvSpPr>
        <p:spPr/>
      </p:sp>
      <p:sp>
        <p:nvSpPr>
          <p:cNvPr id="96260" name="Rectangle 3">
            <a:extLst>
              <a:ext uri="{FF2B5EF4-FFF2-40B4-BE49-F238E27FC236}">
                <a16:creationId xmlns:a16="http://schemas.microsoft.com/office/drawing/2014/main" id="{355B6E4C-BDA5-4425-99A9-0D889CF65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DE946815-B2A1-4059-9D2E-310C2A56A23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92EC9652-B8C7-4BF2-A175-1D60D32496A4}" type="slidenum">
              <a:rPr lang="en-US" altLang="en-US" smtClean="0">
                <a:latin typeface="Arial" panose="020B0604020202020204" pitchFamily="34" charset="0"/>
              </a:rPr>
              <a:pPr defTabSz="914400" eaLnBrk="0">
                <a:lnSpc>
                  <a:spcPct val="100000"/>
                </a:lnSpc>
                <a:spcBef>
                  <a:spcPct val="0"/>
                </a:spcBef>
                <a:buClrTx/>
                <a:buSzTx/>
                <a:buFontTx/>
                <a:buNone/>
                <a:tabLst/>
              </a:pPr>
              <a:t>46</a:t>
            </a:fld>
            <a:endParaRPr lang="en-US" altLang="en-US">
              <a:latin typeface="Arial" panose="020B0604020202020204" pitchFamily="34" charset="0"/>
            </a:endParaRPr>
          </a:p>
        </p:txBody>
      </p:sp>
      <p:sp>
        <p:nvSpPr>
          <p:cNvPr id="98307" name="Rectangle 2">
            <a:extLst>
              <a:ext uri="{FF2B5EF4-FFF2-40B4-BE49-F238E27FC236}">
                <a16:creationId xmlns:a16="http://schemas.microsoft.com/office/drawing/2014/main" id="{F81A4FF9-6AD6-4462-8B81-D60421F5B5A9}"/>
              </a:ext>
            </a:extLst>
          </p:cNvPr>
          <p:cNvSpPr>
            <a:spLocks noGrp="1" noRot="1" noChangeAspect="1" noChangeArrowheads="1" noTextEdit="1"/>
          </p:cNvSpPr>
          <p:nvPr>
            <p:ph type="sldImg"/>
          </p:nvPr>
        </p:nvSpPr>
        <p:spPr/>
      </p:sp>
      <p:sp>
        <p:nvSpPr>
          <p:cNvPr id="98308" name="Rectangle 3">
            <a:extLst>
              <a:ext uri="{FF2B5EF4-FFF2-40B4-BE49-F238E27FC236}">
                <a16:creationId xmlns:a16="http://schemas.microsoft.com/office/drawing/2014/main" id="{92052F83-8A01-4BA4-920E-C5DEA66D9C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proportionate selection</a:t>
            </a:r>
          </a:p>
          <a:p>
            <a:pPr eaLnBrk="1" hangingPunct="1"/>
            <a:r>
              <a:rPr lang="en-US" altLang="en-US">
                <a:latin typeface="Arial" panose="020B0604020202020204" pitchFamily="34" charset="0"/>
              </a:rPr>
              <a:t>When does proportionate selection fail and why?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2CEC2B53-4E85-4189-8549-EAF44A1D59D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F8384F02-47E2-4A57-B60E-B588E9CB12D5}" type="slidenum">
              <a:rPr lang="en-US" altLang="en-US" smtClean="0">
                <a:latin typeface="Arial" panose="020B0604020202020204" pitchFamily="34" charset="0"/>
              </a:rPr>
              <a:pPr defTabSz="914400" eaLnBrk="0">
                <a:lnSpc>
                  <a:spcPct val="100000"/>
                </a:lnSpc>
                <a:spcBef>
                  <a:spcPct val="0"/>
                </a:spcBef>
                <a:buClrTx/>
                <a:buSzTx/>
                <a:buFontTx/>
                <a:buNone/>
                <a:tabLst/>
              </a:pPr>
              <a:t>47</a:t>
            </a:fld>
            <a:endParaRPr lang="en-US" altLang="en-US">
              <a:latin typeface="Arial" panose="020B0604020202020204" pitchFamily="34" charset="0"/>
            </a:endParaRPr>
          </a:p>
        </p:txBody>
      </p:sp>
      <p:sp>
        <p:nvSpPr>
          <p:cNvPr id="100355" name="Rectangle 2">
            <a:extLst>
              <a:ext uri="{FF2B5EF4-FFF2-40B4-BE49-F238E27FC236}">
                <a16:creationId xmlns:a16="http://schemas.microsoft.com/office/drawing/2014/main" id="{A4A15DAB-2381-4B0A-A5AF-23E258363DB7}"/>
              </a:ext>
            </a:extLst>
          </p:cNvPr>
          <p:cNvSpPr>
            <a:spLocks noGrp="1" noRot="1" noChangeAspect="1" noChangeArrowheads="1" noTextEdit="1"/>
          </p:cNvSpPr>
          <p:nvPr>
            <p:ph type="sldImg"/>
          </p:nvPr>
        </p:nvSpPr>
        <p:spPr/>
      </p:sp>
      <p:sp>
        <p:nvSpPr>
          <p:cNvPr id="100356" name="Rectangle 3">
            <a:extLst>
              <a:ext uri="{FF2B5EF4-FFF2-40B4-BE49-F238E27FC236}">
                <a16:creationId xmlns:a16="http://schemas.microsoft.com/office/drawing/2014/main" id="{A29F52DB-A5ED-4009-B436-F03C4C0B3E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is elitism?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65D7697F-B689-483A-9FA8-6D6F1900675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E2E3F2D2-735E-443A-A37D-D89953927B59}" type="slidenum">
              <a:rPr lang="en-US" altLang="en-US" smtClean="0">
                <a:latin typeface="Arial" panose="020B0604020202020204" pitchFamily="34" charset="0"/>
              </a:rPr>
              <a:pPr defTabSz="914400" eaLnBrk="0">
                <a:lnSpc>
                  <a:spcPct val="100000"/>
                </a:lnSpc>
                <a:spcBef>
                  <a:spcPct val="0"/>
                </a:spcBef>
                <a:buClrTx/>
                <a:buSzTx/>
                <a:buFontTx/>
                <a:buNone/>
                <a:tabLst/>
              </a:pPr>
              <a:t>48</a:t>
            </a:fld>
            <a:endParaRPr lang="en-US" altLang="en-US">
              <a:latin typeface="Arial" panose="020B0604020202020204" pitchFamily="34" charset="0"/>
            </a:endParaRPr>
          </a:p>
        </p:txBody>
      </p:sp>
      <p:sp>
        <p:nvSpPr>
          <p:cNvPr id="102403" name="Rectangle 2">
            <a:extLst>
              <a:ext uri="{FF2B5EF4-FFF2-40B4-BE49-F238E27FC236}">
                <a16:creationId xmlns:a16="http://schemas.microsoft.com/office/drawing/2014/main" id="{CEB31001-FC09-45DB-8D63-AB702C15AA1A}"/>
              </a:ext>
            </a:extLst>
          </p:cNvPr>
          <p:cNvSpPr>
            <a:spLocks noGrp="1" noRot="1" noChangeAspect="1" noChangeArrowheads="1" noTextEdit="1"/>
          </p:cNvSpPr>
          <p:nvPr>
            <p:ph type="sldImg"/>
          </p:nvPr>
        </p:nvSpPr>
        <p:spPr/>
      </p:sp>
      <p:sp>
        <p:nvSpPr>
          <p:cNvPr id="102404" name="Rectangle 3">
            <a:extLst>
              <a:ext uri="{FF2B5EF4-FFF2-40B4-BE49-F238E27FC236}">
                <a16:creationId xmlns:a16="http://schemas.microsoft.com/office/drawing/2014/main" id="{84D9F53F-2DCD-4957-9483-6428E02D3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types of artificial crossover for different representations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8D44BEDA-08D5-4C12-81EC-57BE71977CF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56A382CD-9BDA-4C41-949F-CD8E9B3F0425}" type="slidenum">
              <a:rPr lang="en-US" altLang="en-US" smtClean="0">
                <a:latin typeface="Arial" panose="020B0604020202020204" pitchFamily="34" charset="0"/>
              </a:rPr>
              <a:pPr defTabSz="914400" eaLnBrk="0">
                <a:lnSpc>
                  <a:spcPct val="100000"/>
                </a:lnSpc>
                <a:spcBef>
                  <a:spcPct val="0"/>
                </a:spcBef>
                <a:buClrTx/>
                <a:buSzTx/>
                <a:buFontTx/>
                <a:buNone/>
                <a:tabLst/>
              </a:pPr>
              <a:t>49</a:t>
            </a:fld>
            <a:endParaRPr lang="en-US" altLang="en-US">
              <a:latin typeface="Arial" panose="020B0604020202020204" pitchFamily="34" charset="0"/>
            </a:endParaRPr>
          </a:p>
        </p:txBody>
      </p:sp>
      <p:sp>
        <p:nvSpPr>
          <p:cNvPr id="104451" name="Rectangle 2">
            <a:extLst>
              <a:ext uri="{FF2B5EF4-FFF2-40B4-BE49-F238E27FC236}">
                <a16:creationId xmlns:a16="http://schemas.microsoft.com/office/drawing/2014/main" id="{B45A5DB1-46E4-4EEE-8F06-83307CAD9CDB}"/>
              </a:ext>
            </a:extLst>
          </p:cNvPr>
          <p:cNvSpPr>
            <a:spLocks noGrp="1" noRot="1" noChangeAspect="1" noChangeArrowheads="1" noTextEdit="1"/>
          </p:cNvSpPr>
          <p:nvPr>
            <p:ph type="sldImg"/>
          </p:nvPr>
        </p:nvSpPr>
        <p:spPr/>
      </p:sp>
      <p:sp>
        <p:nvSpPr>
          <p:cNvPr id="104452" name="Rectangle 3">
            <a:extLst>
              <a:ext uri="{FF2B5EF4-FFF2-40B4-BE49-F238E27FC236}">
                <a16:creationId xmlns:a16="http://schemas.microsoft.com/office/drawing/2014/main" id="{683FD4B0-CF7D-4FCA-8133-E2F4C2181D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types of artificial mutations for different representations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3">
            <a:extLst>
              <a:ext uri="{FF2B5EF4-FFF2-40B4-BE49-F238E27FC236}">
                <a16:creationId xmlns:a16="http://schemas.microsoft.com/office/drawing/2014/main" id="{10A89A81-5E46-4C08-A08A-A792EEB4E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9pPr>
          </a:lstStyle>
          <a:p>
            <a:pPr>
              <a:spcBef>
                <a:spcPct val="0"/>
              </a:spcBef>
              <a:buSzPct val="45000"/>
              <a:buFont typeface="Wingdings" panose="05000000000000000000" pitchFamily="2" charset="2"/>
              <a:buNone/>
            </a:pPr>
            <a:fld id="{99FC63CD-3A00-4009-A5A4-0AC7C78D3C19}" type="slidenum">
              <a:rPr lang="en-GB" altLang="en-US" sz="1300" smtClean="0">
                <a:ea typeface="SimSun" panose="02010600030101010101" pitchFamily="2" charset="-122"/>
              </a:rPr>
              <a:pPr>
                <a:spcBef>
                  <a:spcPct val="0"/>
                </a:spcBef>
                <a:buSzPct val="45000"/>
                <a:buFont typeface="Wingdings" panose="05000000000000000000" pitchFamily="2" charset="2"/>
                <a:buNone/>
              </a:pPr>
              <a:t>9</a:t>
            </a:fld>
            <a:endParaRPr lang="en-GB" altLang="en-US" sz="1300">
              <a:ea typeface="SimSun" panose="02010600030101010101" pitchFamily="2" charset="-122"/>
            </a:endParaRPr>
          </a:p>
        </p:txBody>
      </p:sp>
      <p:sp>
        <p:nvSpPr>
          <p:cNvPr id="25603" name="Text Box 2">
            <a:extLst>
              <a:ext uri="{FF2B5EF4-FFF2-40B4-BE49-F238E27FC236}">
                <a16:creationId xmlns:a16="http://schemas.microsoft.com/office/drawing/2014/main" id="{F2BA89CA-BDEE-4C2F-A8BF-4434724F62AB}"/>
              </a:ext>
            </a:extLst>
          </p:cNvPr>
          <p:cNvSpPr txBox="1">
            <a:spLocks noChangeArrowheads="1"/>
          </p:cNvSpPr>
          <p:nvPr/>
        </p:nvSpPr>
        <p:spPr bwMode="auto">
          <a:xfrm>
            <a:off x="1258888" y="714375"/>
            <a:ext cx="4614862" cy="3532188"/>
          </a:xfrm>
          <a:prstGeom prst="rect">
            <a:avLst/>
          </a:prstGeom>
          <a:solidFill>
            <a:srgbClr val="FFFFFF"/>
          </a:solidFill>
          <a:ln w="9525">
            <a:solidFill>
              <a:srgbClr val="000000"/>
            </a:solidFill>
            <a:miter lim="800000"/>
            <a:headEnd/>
            <a:tailEnd/>
          </a:ln>
        </p:spPr>
        <p:txBody>
          <a:bodyPr wrap="none" lIns="84872" tIns="42436" rIns="84872" bIns="42436"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58000"/>
              </a:lnSpc>
              <a:spcBef>
                <a:spcPct val="0"/>
              </a:spcBef>
              <a:buSzPct val="45000"/>
              <a:buFont typeface="Wingdings" panose="05000000000000000000" pitchFamily="2" charset="2"/>
              <a:buNone/>
            </a:pPr>
            <a:endParaRPr lang="en-US" altLang="en-US" sz="1800">
              <a:solidFill>
                <a:schemeClr val="tx1"/>
              </a:solidFill>
              <a:ea typeface="SimSun" panose="02010600030101010101" pitchFamily="2" charset="-122"/>
            </a:endParaRPr>
          </a:p>
        </p:txBody>
      </p:sp>
      <p:sp>
        <p:nvSpPr>
          <p:cNvPr id="25604" name="Rectangle 3">
            <a:extLst>
              <a:ext uri="{FF2B5EF4-FFF2-40B4-BE49-F238E27FC236}">
                <a16:creationId xmlns:a16="http://schemas.microsoft.com/office/drawing/2014/main" id="{2396D960-409F-45AC-881D-B703AE48CA63}"/>
              </a:ext>
            </a:extLst>
          </p:cNvPr>
          <p:cNvSpPr>
            <a:spLocks noGrp="1" noChangeArrowheads="1"/>
          </p:cNvSpPr>
          <p:nvPr>
            <p:ph type="body"/>
          </p:nvPr>
        </p:nvSpPr>
        <p:spPr>
          <a:xfrm>
            <a:off x="714375" y="4473575"/>
            <a:ext cx="5703888" cy="4237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E971CF4C-A175-4482-ABBA-557E9C9D85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03FB268D-B229-47FA-82D3-18209CE465C8}" type="slidenum">
              <a:rPr lang="en-US" altLang="en-US" smtClean="0">
                <a:latin typeface="Arial" panose="020B0604020202020204" pitchFamily="34" charset="0"/>
              </a:rPr>
              <a:pPr defTabSz="914400" eaLnBrk="0">
                <a:lnSpc>
                  <a:spcPct val="100000"/>
                </a:lnSpc>
                <a:spcBef>
                  <a:spcPct val="0"/>
                </a:spcBef>
                <a:buClrTx/>
                <a:buSzTx/>
                <a:buFontTx/>
                <a:buNone/>
                <a:tabLst/>
              </a:pPr>
              <a:t>50</a:t>
            </a:fld>
            <a:endParaRPr lang="en-US" altLang="en-US">
              <a:latin typeface="Arial" panose="020B0604020202020204" pitchFamily="34" charset="0"/>
            </a:endParaRPr>
          </a:p>
        </p:txBody>
      </p:sp>
      <p:sp>
        <p:nvSpPr>
          <p:cNvPr id="106499" name="Rectangle 2">
            <a:extLst>
              <a:ext uri="{FF2B5EF4-FFF2-40B4-BE49-F238E27FC236}">
                <a16:creationId xmlns:a16="http://schemas.microsoft.com/office/drawing/2014/main" id="{E94E41FA-B8C4-4B7C-8AC2-9DB58AF3F133}"/>
              </a:ext>
            </a:extLst>
          </p:cNvPr>
          <p:cNvSpPr>
            <a:spLocks noGrp="1" noRot="1" noChangeAspect="1" noChangeArrowheads="1" noTextEdit="1"/>
          </p:cNvSpPr>
          <p:nvPr>
            <p:ph type="sldImg"/>
          </p:nvPr>
        </p:nvSpPr>
        <p:spPr/>
      </p:sp>
      <p:sp>
        <p:nvSpPr>
          <p:cNvPr id="106500" name="Rectangle 3">
            <a:extLst>
              <a:ext uri="{FF2B5EF4-FFF2-40B4-BE49-F238E27FC236}">
                <a16:creationId xmlns:a16="http://schemas.microsoft.com/office/drawing/2014/main" id="{892669DC-43FF-472E-9DEC-573E539557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is the fitness landscape?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EF049665-8CA3-402C-AF97-2589C11F2D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B0825720-29FA-47EB-9CF3-2F5E0B879930}" type="slidenum">
              <a:rPr lang="en-US" altLang="en-US" smtClean="0">
                <a:latin typeface="Arial" panose="020B0604020202020204" pitchFamily="34" charset="0"/>
              </a:rPr>
              <a:pPr defTabSz="914400" eaLnBrk="0">
                <a:lnSpc>
                  <a:spcPct val="100000"/>
                </a:lnSpc>
                <a:spcBef>
                  <a:spcPct val="0"/>
                </a:spcBef>
                <a:buClrTx/>
                <a:buSzTx/>
                <a:buFontTx/>
                <a:buNone/>
                <a:tabLst/>
              </a:pPr>
              <a:t>51</a:t>
            </a:fld>
            <a:endParaRPr lang="en-US" altLang="en-US">
              <a:latin typeface="Arial" panose="020B0604020202020204" pitchFamily="34" charset="0"/>
            </a:endParaRPr>
          </a:p>
        </p:txBody>
      </p:sp>
      <p:sp>
        <p:nvSpPr>
          <p:cNvPr id="108547" name="Rectangle 2">
            <a:extLst>
              <a:ext uri="{FF2B5EF4-FFF2-40B4-BE49-F238E27FC236}">
                <a16:creationId xmlns:a16="http://schemas.microsoft.com/office/drawing/2014/main" id="{4F55D5F8-B923-4AD3-8894-3E57B3F68C5D}"/>
              </a:ext>
            </a:extLst>
          </p:cNvPr>
          <p:cNvSpPr>
            <a:spLocks noGrp="1" noRot="1" noChangeAspect="1" noChangeArrowheads="1" noTextEdit="1"/>
          </p:cNvSpPr>
          <p:nvPr>
            <p:ph type="sldImg"/>
          </p:nvPr>
        </p:nvSpPr>
        <p:spPr/>
      </p:sp>
      <p:sp>
        <p:nvSpPr>
          <p:cNvPr id="108548" name="Rectangle 3">
            <a:extLst>
              <a:ext uri="{FF2B5EF4-FFF2-40B4-BE49-F238E27FC236}">
                <a16:creationId xmlns:a16="http://schemas.microsoft.com/office/drawing/2014/main" id="{424BB73E-056D-4EB5-A8A5-F2F72F0D8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How can we monitor performance of an evolutionary algorithm?</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C66018F4-3C6E-4126-BCC4-AA21FC8C90B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3463C561-D6B1-4CA1-9EA9-4DAF2B553431}" type="slidenum">
              <a:rPr lang="en-US" altLang="en-US" smtClean="0">
                <a:latin typeface="Arial" panose="020B0604020202020204" pitchFamily="34" charset="0"/>
              </a:rPr>
              <a:pPr defTabSz="914400" eaLnBrk="0">
                <a:lnSpc>
                  <a:spcPct val="100000"/>
                </a:lnSpc>
                <a:spcBef>
                  <a:spcPct val="0"/>
                </a:spcBef>
                <a:buClrTx/>
                <a:buSzTx/>
                <a:buFontTx/>
                <a:buNone/>
                <a:tabLst/>
              </a:pPr>
              <a:t>52</a:t>
            </a:fld>
            <a:endParaRPr lang="en-US" altLang="en-US">
              <a:latin typeface="Arial" panose="020B0604020202020204" pitchFamily="34" charset="0"/>
            </a:endParaRPr>
          </a:p>
        </p:txBody>
      </p:sp>
      <p:sp>
        <p:nvSpPr>
          <p:cNvPr id="110595" name="Rectangle 2">
            <a:extLst>
              <a:ext uri="{FF2B5EF4-FFF2-40B4-BE49-F238E27FC236}">
                <a16:creationId xmlns:a16="http://schemas.microsoft.com/office/drawing/2014/main" id="{02F6502E-ADC6-4B72-A35E-6F83F2DCD60E}"/>
              </a:ext>
            </a:extLst>
          </p:cNvPr>
          <p:cNvSpPr>
            <a:spLocks noGrp="1" noRot="1" noChangeAspect="1" noChangeArrowheads="1" noTextEdit="1"/>
          </p:cNvSpPr>
          <p:nvPr>
            <p:ph type="sldImg"/>
          </p:nvPr>
        </p:nvSpPr>
        <p:spPr/>
      </p:sp>
      <p:sp>
        <p:nvSpPr>
          <p:cNvPr id="110596" name="Rectangle 3">
            <a:extLst>
              <a:ext uri="{FF2B5EF4-FFF2-40B4-BE49-F238E27FC236}">
                <a16:creationId xmlns:a16="http://schemas.microsoft.com/office/drawing/2014/main" id="{DC1B9EE3-5249-4061-AD4D-E7887F46A3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Why is it important to monitor diversity?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44B56ED-A908-41B7-9BDB-035D6B7DA81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9D00D92B-9F4C-4AD7-81F2-AC1D32537C66}" type="slidenum">
              <a:rPr lang="en-US" altLang="en-US" smtClean="0">
                <a:latin typeface="Arial" panose="020B0604020202020204" pitchFamily="34" charset="0"/>
              </a:rPr>
              <a:pPr defTabSz="914400" eaLnBrk="0">
                <a:lnSpc>
                  <a:spcPct val="100000"/>
                </a:lnSpc>
                <a:spcBef>
                  <a:spcPct val="0"/>
                </a:spcBef>
                <a:buClrTx/>
                <a:buSzTx/>
                <a:buFontTx/>
                <a:buNone/>
                <a:tabLst/>
              </a:pPr>
              <a:t>53</a:t>
            </a:fld>
            <a:endParaRPr lang="en-US" altLang="en-US">
              <a:latin typeface="Arial" panose="020B0604020202020204" pitchFamily="34" charset="0"/>
            </a:endParaRPr>
          </a:p>
        </p:txBody>
      </p:sp>
      <p:sp>
        <p:nvSpPr>
          <p:cNvPr id="112643" name="Rectangle 2">
            <a:extLst>
              <a:ext uri="{FF2B5EF4-FFF2-40B4-BE49-F238E27FC236}">
                <a16:creationId xmlns:a16="http://schemas.microsoft.com/office/drawing/2014/main" id="{C2FB4304-C10D-46F6-823D-A586D4466805}"/>
              </a:ext>
            </a:extLst>
          </p:cNvPr>
          <p:cNvSpPr>
            <a:spLocks noGrp="1" noRot="1" noChangeAspect="1" noChangeArrowheads="1" noTextEdit="1"/>
          </p:cNvSpPr>
          <p:nvPr>
            <p:ph type="sldImg"/>
          </p:nvPr>
        </p:nvSpPr>
        <p:spPr/>
      </p:sp>
      <p:sp>
        <p:nvSpPr>
          <p:cNvPr id="112644" name="Rectangle 3">
            <a:extLst>
              <a:ext uri="{FF2B5EF4-FFF2-40B4-BE49-F238E27FC236}">
                <a16:creationId xmlns:a16="http://schemas.microsoft.com/office/drawing/2014/main" id="{49A902A0-8130-4E58-B00B-7A77EF314B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is the best evolutionary algorithm?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02C8FEF2-68B4-470A-B3D6-F36F9E8856F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8EAF1F28-745F-4B3A-B1EB-26E1FB0AC98F}" type="slidenum">
              <a:rPr lang="en-US" altLang="en-US" smtClean="0">
                <a:latin typeface="Arial" panose="020B0604020202020204" pitchFamily="34" charset="0"/>
              </a:rPr>
              <a:pPr defTabSz="914400" eaLnBrk="0">
                <a:lnSpc>
                  <a:spcPct val="100000"/>
                </a:lnSpc>
                <a:spcBef>
                  <a:spcPct val="0"/>
                </a:spcBef>
                <a:buClrTx/>
                <a:buSzTx/>
                <a:buFontTx/>
                <a:buNone/>
                <a:tabLst/>
              </a:pPr>
              <a:t>54</a:t>
            </a:fld>
            <a:endParaRPr lang="en-US" altLang="en-US">
              <a:latin typeface="Arial" panose="020B0604020202020204" pitchFamily="34" charset="0"/>
            </a:endParaRPr>
          </a:p>
        </p:txBody>
      </p:sp>
      <p:sp>
        <p:nvSpPr>
          <p:cNvPr id="114691" name="Rectangle 2">
            <a:extLst>
              <a:ext uri="{FF2B5EF4-FFF2-40B4-BE49-F238E27FC236}">
                <a16:creationId xmlns:a16="http://schemas.microsoft.com/office/drawing/2014/main" id="{061AC804-CC92-4A04-9B39-DF67AAC7818D}"/>
              </a:ext>
            </a:extLst>
          </p:cNvPr>
          <p:cNvSpPr>
            <a:spLocks noGrp="1" noRot="1" noChangeAspect="1" noChangeArrowheads="1" noTextEdit="1"/>
          </p:cNvSpPr>
          <p:nvPr>
            <p:ph type="sldImg"/>
          </p:nvPr>
        </p:nvSpPr>
        <p:spPr>
          <a:solidFill>
            <a:srgbClr val="FFFFFF"/>
          </a:solidFill>
        </p:spPr>
      </p:sp>
      <p:sp>
        <p:nvSpPr>
          <p:cNvPr id="114692" name="Rectangle 3">
            <a:extLst>
              <a:ext uri="{FF2B5EF4-FFF2-40B4-BE49-F238E27FC236}">
                <a16:creationId xmlns:a16="http://schemas.microsoft.com/office/drawing/2014/main" id="{AB7A86AF-E8BF-4992-9A84-812FE8970AE8}"/>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en-US" altLang="en-US">
                <a:latin typeface="Arial" panose="020B0604020202020204" pitchFamily="34" charset="0"/>
              </a:rPr>
              <a:t>Major types of Evolutionary Algorithms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243F867E-6B56-427A-ADF1-AE8512E137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A2DBCFFF-C2A5-4750-A06C-6123C2439879}" type="slidenum">
              <a:rPr lang="en-US" altLang="en-US" smtClean="0">
                <a:latin typeface="Arial" panose="020B0604020202020204" pitchFamily="34" charset="0"/>
              </a:rPr>
              <a:pPr defTabSz="914400" eaLnBrk="0">
                <a:lnSpc>
                  <a:spcPct val="100000"/>
                </a:lnSpc>
                <a:spcBef>
                  <a:spcPct val="0"/>
                </a:spcBef>
                <a:buClrTx/>
                <a:buSzTx/>
                <a:buFontTx/>
                <a:buNone/>
                <a:tabLst/>
              </a:pPr>
              <a:t>56</a:t>
            </a:fld>
            <a:endParaRPr lang="en-US" altLang="en-US">
              <a:latin typeface="Arial" panose="020B0604020202020204" pitchFamily="34" charset="0"/>
            </a:endParaRPr>
          </a:p>
        </p:txBody>
      </p:sp>
      <p:sp>
        <p:nvSpPr>
          <p:cNvPr id="123907" name="Rectangle 2">
            <a:extLst>
              <a:ext uri="{FF2B5EF4-FFF2-40B4-BE49-F238E27FC236}">
                <a16:creationId xmlns:a16="http://schemas.microsoft.com/office/drawing/2014/main" id="{C57AEEB0-350C-44DC-A014-DE940B7F4B95}"/>
              </a:ext>
            </a:extLst>
          </p:cNvPr>
          <p:cNvSpPr>
            <a:spLocks noGrp="1" noRot="1" noChangeAspect="1" noChangeArrowheads="1" noTextEdit="1"/>
          </p:cNvSpPr>
          <p:nvPr>
            <p:ph type="sldImg"/>
          </p:nvPr>
        </p:nvSpPr>
        <p:spPr/>
      </p:sp>
      <p:sp>
        <p:nvSpPr>
          <p:cNvPr id="123908" name="Rectangle 3">
            <a:extLst>
              <a:ext uri="{FF2B5EF4-FFF2-40B4-BE49-F238E27FC236}">
                <a16:creationId xmlns:a16="http://schemas.microsoft.com/office/drawing/2014/main" id="{7D23EE11-ED4A-47F9-A396-3E32007B20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How could we genetically encode an antenna design?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pPr marL="0" marR="0" lvl="0" indent="0" algn="r" defTabSz="457200" rtl="0" eaLnBrk="1" fontAlgn="base" latinLnBrk="0" hangingPunct="0">
              <a:lnSpc>
                <a:spcPct val="90000"/>
              </a:lnSpc>
              <a:spcBef>
                <a:spcPct val="0"/>
              </a:spcBef>
              <a:spcAft>
                <a:spcPct val="0"/>
              </a:spcAft>
              <a:buClr>
                <a:srgbClr val="000000"/>
              </a:buClr>
              <a:buSzPct val="45000"/>
              <a:buFont typeface="Wingdings" panose="05000000000000000000" pitchFamily="2" charset="2"/>
              <a:buNone/>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a:pPr>
            <a:fld id="{92E7F926-AAB8-430A-8688-0053A672A29C}" type="slidenum">
              <a:rPr kumimoji="0" 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SimSun" panose="02010600030101010101" pitchFamily="2" charset="-122"/>
                <a:cs typeface="+mn-cs"/>
              </a:rPr>
              <a:pPr marL="0" marR="0" lvl="0" indent="0" algn="r" defTabSz="457200" rtl="0" eaLnBrk="1" fontAlgn="base" latinLnBrk="0" hangingPunct="0">
                <a:lnSpc>
                  <a:spcPct val="90000"/>
                </a:lnSpc>
                <a:spcBef>
                  <a:spcPct val="0"/>
                </a:spcBef>
                <a:spcAft>
                  <a:spcPct val="0"/>
                </a:spcAft>
                <a:buClr>
                  <a:srgbClr val="000000"/>
                </a:buClr>
                <a:buSzPct val="45000"/>
                <a:buFont typeface="Wingdings" panose="05000000000000000000" pitchFamily="2" charset="2"/>
                <a:buNone/>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a:pPr>
              <a:t>61</a:t>
            </a:fld>
            <a:endParaRPr kumimoji="0" lang="en-US" sz="13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spTree>
    <p:extLst>
      <p:ext uri="{BB962C8B-B14F-4D97-AF65-F5344CB8AC3E}">
        <p14:creationId xmlns:p14="http://schemas.microsoft.com/office/powerpoint/2010/main" val="751680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12F4BCB9-07E4-4325-93DB-990A45B38D2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9pPr>
          </a:lstStyle>
          <a:p>
            <a:pPr marL="0" marR="0" lvl="0" indent="0" algn="r" defTabSz="944563" rtl="0" eaLnBrk="1" fontAlgn="base" latinLnBrk="0" hangingPunct="1">
              <a:lnSpc>
                <a:spcPct val="90000"/>
              </a:lnSpc>
              <a:spcBef>
                <a:spcPct val="0"/>
              </a:spcBef>
              <a:spcAft>
                <a:spcPct val="0"/>
              </a:spcAft>
              <a:buClr>
                <a:srgbClr val="000000"/>
              </a:buClr>
              <a:buSzPct val="45000"/>
              <a:buFont typeface="Wingdings" panose="05000000000000000000" pitchFamily="2" charset="2"/>
              <a:buNone/>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a:pPr>
            <a:fld id="{41BD0105-9795-42F1-8C00-BD00C6DA3DA0}"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44563" rtl="0" eaLnBrk="1" fontAlgn="base" latinLnBrk="0" hangingPunct="1">
                <a:lnSpc>
                  <a:spcPct val="90000"/>
                </a:lnSpc>
                <a:spcBef>
                  <a:spcPct val="0"/>
                </a:spcBef>
                <a:spcAft>
                  <a:spcPct val="0"/>
                </a:spcAft>
                <a:buClr>
                  <a:srgbClr val="000000"/>
                </a:buClr>
                <a:buSzPct val="45000"/>
                <a:buFont typeface="Wingdings" panose="05000000000000000000" pitchFamily="2" charset="2"/>
                <a:buNone/>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a:pPr>
              <a:t>64</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128003" name="Rectangle 2">
            <a:extLst>
              <a:ext uri="{FF2B5EF4-FFF2-40B4-BE49-F238E27FC236}">
                <a16:creationId xmlns:a16="http://schemas.microsoft.com/office/drawing/2014/main" id="{15CF6A08-F1C5-4607-9E9D-09C2EF94EB2A}"/>
              </a:ext>
            </a:extLst>
          </p:cNvPr>
          <p:cNvSpPr>
            <a:spLocks noGrp="1" noRot="1" noChangeAspect="1" noChangeArrowheads="1" noTextEdit="1"/>
          </p:cNvSpPr>
          <p:nvPr>
            <p:ph type="sldImg"/>
          </p:nvPr>
        </p:nvSpPr>
        <p:spPr>
          <a:xfrm>
            <a:off x="1249363" y="719138"/>
            <a:ext cx="4637087" cy="3476625"/>
          </a:xfrm>
          <a:ln/>
          <a:extLst>
            <a:ext uri="{91240B29-F687-4F45-9708-019B960494DF}">
              <a14:hiddenLine xmlns:a14="http://schemas.microsoft.com/office/drawing/2010/main" w="12700" cap="flat">
                <a:solidFill>
                  <a:srgbClr val="000000"/>
                </a:solidFill>
                <a:round/>
                <a:headEnd/>
                <a:tailEnd/>
              </a14:hiddenLine>
            </a:ext>
          </a:extLst>
        </p:spPr>
      </p:sp>
      <p:sp>
        <p:nvSpPr>
          <p:cNvPr id="128004" name="Rectangle 3">
            <a:extLst>
              <a:ext uri="{FF2B5EF4-FFF2-40B4-BE49-F238E27FC236}">
                <a16:creationId xmlns:a16="http://schemas.microsoft.com/office/drawing/2014/main" id="{AA31A177-2B17-4578-B373-03A99729C497}"/>
              </a:ext>
            </a:extLst>
          </p:cNvPr>
          <p:cNvSpPr>
            <a:spLocks noGrp="1" noChangeArrowheads="1"/>
          </p:cNvSpPr>
          <p:nvPr>
            <p:ph type="body" idx="1"/>
          </p:nvPr>
        </p:nvSpPr>
        <p:spPr>
          <a:xfrm>
            <a:off x="935038" y="4505325"/>
            <a:ext cx="5262562" cy="280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19" tIns="46709" rIns="93419" bIns="46709">
            <a:spAutoFit/>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70784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87E764E-FE0B-4370-B920-0F5899F5B7C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8A264DF7-5924-4740-BA9E-F0DC9261B711}" type="slidenum">
              <a:rPr lang="en-US" altLang="en-US" sz="1300" smtClean="0">
                <a:latin typeface="Arial" panose="020B0604020202020204" pitchFamily="34" charset="0"/>
                <a:ea typeface="SimSun" panose="02010600030101010101" pitchFamily="2" charset="-122"/>
              </a:rPr>
              <a:pPr hangingPunct="1">
                <a:spcBef>
                  <a:spcPct val="0"/>
                </a:spcBef>
                <a:buSzPct val="45000"/>
                <a:buFont typeface="Wingdings" panose="05000000000000000000" pitchFamily="2" charset="2"/>
                <a:buNone/>
              </a:pPr>
              <a:t>17</a:t>
            </a:fld>
            <a:endParaRPr lang="en-US" altLang="en-US" sz="1300">
              <a:latin typeface="Arial" panose="020B0604020202020204" pitchFamily="34" charset="0"/>
              <a:ea typeface="SimSun" panose="02010600030101010101" pitchFamily="2" charset="-122"/>
            </a:endParaRPr>
          </a:p>
        </p:txBody>
      </p:sp>
      <p:sp>
        <p:nvSpPr>
          <p:cNvPr id="40963" name="Rectangle 2">
            <a:extLst>
              <a:ext uri="{FF2B5EF4-FFF2-40B4-BE49-F238E27FC236}">
                <a16:creationId xmlns:a16="http://schemas.microsoft.com/office/drawing/2014/main" id="{9C65949C-AA9E-472C-B576-7072FBEAF7A1}"/>
              </a:ext>
            </a:extLst>
          </p:cNvPr>
          <p:cNvSpPr>
            <a:spLocks noGrp="1" noRot="1" noChangeAspect="1" noChangeArrowheads="1" noTextEdit="1"/>
          </p:cNvSpPr>
          <p:nvPr>
            <p:ph type="sldImg"/>
          </p:nvPr>
        </p:nvSpPr>
        <p:spPr>
          <a:xfrm>
            <a:off x="1249363" y="719138"/>
            <a:ext cx="4637087" cy="3476625"/>
          </a:xfrm>
          <a:ln/>
          <a:extLst>
            <a:ext uri="{91240B29-F687-4F45-9708-019B960494DF}">
              <a14:hiddenLine xmlns:a14="http://schemas.microsoft.com/office/drawing/2010/main" w="12700" cap="flat">
                <a:solidFill>
                  <a:srgbClr val="000000"/>
                </a:solidFill>
                <a:round/>
                <a:headEnd/>
                <a:tailEnd/>
              </a14:hiddenLine>
            </a:ext>
          </a:extLst>
        </p:spPr>
      </p:sp>
      <p:sp>
        <p:nvSpPr>
          <p:cNvPr id="40964" name="Rectangle 3">
            <a:extLst>
              <a:ext uri="{FF2B5EF4-FFF2-40B4-BE49-F238E27FC236}">
                <a16:creationId xmlns:a16="http://schemas.microsoft.com/office/drawing/2014/main" id="{CC5FBEC8-8052-4EBF-B5CC-126C22E87197}"/>
              </a:ext>
            </a:extLst>
          </p:cNvPr>
          <p:cNvSpPr>
            <a:spLocks noGrp="1" noChangeArrowheads="1"/>
          </p:cNvSpPr>
          <p:nvPr>
            <p:ph type="body" idx="1"/>
          </p:nvPr>
        </p:nvSpPr>
        <p:spPr>
          <a:xfrm>
            <a:off x="935038" y="4505325"/>
            <a:ext cx="5262562" cy="280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19" tIns="46709" rIns="93419" bIns="46709">
            <a:spAutoFit/>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033F8F9-C503-4129-B7EB-F67AEA210DE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defTabSz="944563">
              <a:spcBef>
                <a:spcPct val="30000"/>
              </a:spcBef>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944563" eaLnBrk="0" fontAlgn="base" hangingPunct="0">
              <a:spcBef>
                <a:spcPct val="30000"/>
              </a:spcBef>
              <a:spcAft>
                <a:spcPct val="0"/>
              </a:spcAft>
              <a:buClr>
                <a:srgbClr val="000000"/>
              </a:buClr>
              <a:buSzPct val="100000"/>
              <a:buFont typeface="Times New Roman" panose="02020603050405020304" pitchFamily="18" charset="0"/>
              <a:tabLst>
                <a:tab pos="0" algn="l"/>
                <a:tab pos="423863" algn="l"/>
                <a:tab pos="847725" algn="l"/>
                <a:tab pos="1271588" algn="l"/>
                <a:tab pos="1697038" algn="l"/>
                <a:tab pos="2120900" algn="l"/>
                <a:tab pos="2544763" algn="l"/>
                <a:tab pos="2970213" algn="l"/>
                <a:tab pos="3394075" algn="l"/>
                <a:tab pos="3817938" algn="l"/>
                <a:tab pos="4243388" algn="l"/>
                <a:tab pos="4667250" algn="l"/>
                <a:tab pos="5091113" algn="l"/>
                <a:tab pos="5516563" algn="l"/>
                <a:tab pos="5940425" algn="l"/>
                <a:tab pos="6364288" algn="l"/>
                <a:tab pos="6788150" algn="l"/>
                <a:tab pos="7213600" algn="l"/>
                <a:tab pos="7637463" algn="l"/>
                <a:tab pos="8061325" algn="l"/>
                <a:tab pos="8486775"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D32B1702-2A45-4B95-9B34-EBB8774B40C2}" type="slidenum">
              <a:rPr lang="en-US" altLang="en-US" sz="1300" smtClean="0">
                <a:solidFill>
                  <a:schemeClr val="tx1"/>
                </a:solidFill>
                <a:latin typeface="Arial" panose="020B0604020202020204" pitchFamily="34" charset="0"/>
                <a:ea typeface="SimSun" panose="02010600030101010101" pitchFamily="2" charset="-122"/>
              </a:rPr>
              <a:pPr hangingPunct="1">
                <a:spcBef>
                  <a:spcPct val="0"/>
                </a:spcBef>
                <a:buSzPct val="45000"/>
                <a:buFont typeface="Wingdings" panose="05000000000000000000" pitchFamily="2" charset="2"/>
                <a:buNone/>
              </a:pPr>
              <a:t>24</a:t>
            </a:fld>
            <a:endParaRPr lang="en-US" altLang="en-US" sz="1300">
              <a:solidFill>
                <a:schemeClr val="tx1"/>
              </a:solidFill>
              <a:latin typeface="Arial" panose="020B0604020202020204" pitchFamily="34" charset="0"/>
              <a:ea typeface="SimSun" panose="02010600030101010101" pitchFamily="2" charset="-122"/>
            </a:endParaRPr>
          </a:p>
        </p:txBody>
      </p:sp>
      <p:sp>
        <p:nvSpPr>
          <p:cNvPr id="50179" name="Rectangle 2">
            <a:extLst>
              <a:ext uri="{FF2B5EF4-FFF2-40B4-BE49-F238E27FC236}">
                <a16:creationId xmlns:a16="http://schemas.microsoft.com/office/drawing/2014/main" id="{A117E303-4ED2-48A7-864D-A72A6BBFD634}"/>
              </a:ext>
            </a:extLst>
          </p:cNvPr>
          <p:cNvSpPr>
            <a:spLocks noGrp="1" noRot="1" noChangeAspect="1" noChangeArrowheads="1" noTextEdit="1"/>
          </p:cNvSpPr>
          <p:nvPr>
            <p:ph type="sldImg"/>
          </p:nvPr>
        </p:nvSpPr>
        <p:spPr>
          <a:xfrm>
            <a:off x="1249363" y="719138"/>
            <a:ext cx="4637087" cy="3476625"/>
          </a:xfrm>
          <a:ln/>
          <a:extLst>
            <a:ext uri="{91240B29-F687-4F45-9708-019B960494DF}">
              <a14:hiddenLine xmlns:a14="http://schemas.microsoft.com/office/drawing/2010/main" w="12700" cap="flat">
                <a:solidFill>
                  <a:srgbClr val="000000"/>
                </a:solidFill>
                <a:round/>
                <a:headEnd/>
                <a:tailEnd/>
              </a14:hiddenLine>
            </a:ext>
          </a:extLst>
        </p:spPr>
      </p:sp>
      <p:sp>
        <p:nvSpPr>
          <p:cNvPr id="50180" name="Rectangle 3">
            <a:extLst>
              <a:ext uri="{FF2B5EF4-FFF2-40B4-BE49-F238E27FC236}">
                <a16:creationId xmlns:a16="http://schemas.microsoft.com/office/drawing/2014/main" id="{319C0C1A-89CB-47CC-9084-34D045912B87}"/>
              </a:ext>
            </a:extLst>
          </p:cNvPr>
          <p:cNvSpPr>
            <a:spLocks noGrp="1" noChangeArrowheads="1"/>
          </p:cNvSpPr>
          <p:nvPr>
            <p:ph type="body" idx="1"/>
          </p:nvPr>
        </p:nvSpPr>
        <p:spPr>
          <a:xfrm>
            <a:off x="935038" y="4505325"/>
            <a:ext cx="5262562" cy="280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19" tIns="46709" rIns="93419" bIns="46709">
            <a:spAutoFit/>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DA0E023E-FE0C-452B-A4B4-E53FF03B7DC3}"/>
              </a:ext>
            </a:extLst>
          </p:cNvPr>
          <p:cNvSpPr>
            <a:spLocks noGrp="1" noRot="1" noChangeAspect="1" noChangeArrowheads="1" noTextEdit="1"/>
          </p:cNvSpPr>
          <p:nvPr>
            <p:ph type="sldImg"/>
          </p:nvPr>
        </p:nvSpPr>
        <p:spPr/>
      </p:sp>
      <p:sp>
        <p:nvSpPr>
          <p:cNvPr id="53251" name="Notes Placeholder 2">
            <a:extLst>
              <a:ext uri="{FF2B5EF4-FFF2-40B4-BE49-F238E27FC236}">
                <a16:creationId xmlns:a16="http://schemas.microsoft.com/office/drawing/2014/main" id="{B11C075D-6CED-49B3-B658-BC51E5F59D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3252" name="Slide Number Placeholder 3">
            <a:extLst>
              <a:ext uri="{FF2B5EF4-FFF2-40B4-BE49-F238E27FC236}">
                <a16:creationId xmlns:a16="http://schemas.microsoft.com/office/drawing/2014/main" id="{B77F037F-7E8B-4488-8C91-5CDDA50F52D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FE4DA79F-9255-4726-ADC7-8B4F7C4B9777}" type="slidenum">
              <a:rPr lang="en-US" altLang="en-US" smtClean="0">
                <a:latin typeface="Arial" panose="020B0604020202020204" pitchFamily="34" charset="0"/>
              </a:rPr>
              <a:pPr defTabSz="914400" eaLnBrk="0">
                <a:lnSpc>
                  <a:spcPct val="100000"/>
                </a:lnSpc>
                <a:spcBef>
                  <a:spcPct val="0"/>
                </a:spcBef>
                <a:buClrTx/>
                <a:buSzTx/>
                <a:buFontTx/>
                <a:buNone/>
                <a:tabLst/>
              </a:pPr>
              <a:t>25</a:t>
            </a:fld>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78ABB948-277C-4AF8-AE8D-552B5335F7A4}"/>
              </a:ext>
            </a:extLst>
          </p:cNvPr>
          <p:cNvSpPr>
            <a:spLocks noGrp="1" noRot="1" noChangeAspect="1" noChangeArrowheads="1" noTextEdit="1"/>
          </p:cNvSpPr>
          <p:nvPr>
            <p:ph type="sldImg"/>
          </p:nvPr>
        </p:nvSpPr>
        <p:spPr/>
      </p:sp>
      <p:sp>
        <p:nvSpPr>
          <p:cNvPr id="55299" name="Notes Placeholder 2">
            <a:extLst>
              <a:ext uri="{FF2B5EF4-FFF2-40B4-BE49-F238E27FC236}">
                <a16:creationId xmlns:a16="http://schemas.microsoft.com/office/drawing/2014/main" id="{9B437229-F1B7-45E2-AB35-0D8D2ACDB1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5300" name="Slide Number Placeholder 3">
            <a:extLst>
              <a:ext uri="{FF2B5EF4-FFF2-40B4-BE49-F238E27FC236}">
                <a16:creationId xmlns:a16="http://schemas.microsoft.com/office/drawing/2014/main" id="{6DD599BD-E389-442A-BB64-1244492B323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9693DC95-BF97-4D8D-B4D0-97A376EA56C2}" type="slidenum">
              <a:rPr lang="en-US" altLang="en-US" smtClean="0">
                <a:latin typeface="Arial" panose="020B0604020202020204" pitchFamily="34" charset="0"/>
              </a:rPr>
              <a:pPr defTabSz="914400" eaLnBrk="0">
                <a:lnSpc>
                  <a:spcPct val="100000"/>
                </a:lnSpc>
                <a:spcBef>
                  <a:spcPct val="0"/>
                </a:spcBef>
                <a:buClrTx/>
                <a:buSzTx/>
                <a:buFontTx/>
                <a:buNone/>
                <a:tabLst/>
              </a:pPr>
              <a:t>27</a:t>
            </a:fld>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51D6FE1-919E-45C3-A324-3D6A6D70EB9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67CB8CF7-B193-4B9B-828A-0C95C638A656}" type="slidenum">
              <a:rPr lang="en-US" altLang="en-US" smtClean="0">
                <a:latin typeface="Arial" panose="020B0604020202020204" pitchFamily="34" charset="0"/>
              </a:rPr>
              <a:pPr defTabSz="914400" eaLnBrk="0">
                <a:lnSpc>
                  <a:spcPct val="100000"/>
                </a:lnSpc>
                <a:spcBef>
                  <a:spcPct val="0"/>
                </a:spcBef>
                <a:buClrTx/>
                <a:buSzTx/>
                <a:buFontTx/>
                <a:buNone/>
                <a:tabLst/>
              </a:pPr>
              <a:t>28</a:t>
            </a:fld>
            <a:endParaRPr lang="en-US" altLang="en-US">
              <a:latin typeface="Arial" panose="020B0604020202020204" pitchFamily="34" charset="0"/>
            </a:endParaRPr>
          </a:p>
        </p:txBody>
      </p:sp>
      <p:sp>
        <p:nvSpPr>
          <p:cNvPr id="57347" name="Rectangle 2">
            <a:extLst>
              <a:ext uri="{FF2B5EF4-FFF2-40B4-BE49-F238E27FC236}">
                <a16:creationId xmlns:a16="http://schemas.microsoft.com/office/drawing/2014/main" id="{0A55FF37-F068-479A-9FCD-C8F091138690}"/>
              </a:ext>
            </a:extLst>
          </p:cNvPr>
          <p:cNvSpPr>
            <a:spLocks noGrp="1" noRot="1" noChangeAspect="1" noChangeArrowheads="1" noTextEdit="1"/>
          </p:cNvSpPr>
          <p:nvPr>
            <p:ph type="sldImg"/>
          </p:nvPr>
        </p:nvSpPr>
        <p:spPr/>
      </p:sp>
      <p:sp>
        <p:nvSpPr>
          <p:cNvPr id="57348" name="Rectangle 3">
            <a:extLst>
              <a:ext uri="{FF2B5EF4-FFF2-40B4-BE49-F238E27FC236}">
                <a16:creationId xmlns:a16="http://schemas.microsoft.com/office/drawing/2014/main" id="{F430347B-5162-4F1B-98DF-769925173B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the 4 pillars of evolution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B35AA03-68B8-44AD-8B34-15BED19C91F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37931725" indent="-37474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defTabSz="914400" eaLnBrk="0">
              <a:lnSpc>
                <a:spcPct val="100000"/>
              </a:lnSpc>
              <a:spcBef>
                <a:spcPct val="0"/>
              </a:spcBef>
              <a:buClrTx/>
              <a:buSzTx/>
              <a:buFontTx/>
              <a:buNone/>
              <a:tabLst/>
            </a:pPr>
            <a:fld id="{2931C7C6-BBA7-4607-B78F-1D880259D9A4}" type="slidenum">
              <a:rPr lang="en-US" altLang="en-US" smtClean="0">
                <a:latin typeface="Arial" panose="020B0604020202020204" pitchFamily="34" charset="0"/>
              </a:rPr>
              <a:pPr defTabSz="914400" eaLnBrk="0">
                <a:lnSpc>
                  <a:spcPct val="100000"/>
                </a:lnSpc>
                <a:spcBef>
                  <a:spcPct val="0"/>
                </a:spcBef>
                <a:buClrTx/>
                <a:buSzTx/>
                <a:buFontTx/>
                <a:buNone/>
                <a:tabLst/>
              </a:pPr>
              <a:t>29</a:t>
            </a:fld>
            <a:endParaRPr lang="en-US" altLang="en-US">
              <a:latin typeface="Arial" panose="020B0604020202020204" pitchFamily="34" charset="0"/>
            </a:endParaRPr>
          </a:p>
        </p:txBody>
      </p:sp>
      <p:sp>
        <p:nvSpPr>
          <p:cNvPr id="59395" name="Rectangle 2">
            <a:extLst>
              <a:ext uri="{FF2B5EF4-FFF2-40B4-BE49-F238E27FC236}">
                <a16:creationId xmlns:a16="http://schemas.microsoft.com/office/drawing/2014/main" id="{3718E666-09F4-4C0A-88E5-19CBF21E44AA}"/>
              </a:ext>
            </a:extLst>
          </p:cNvPr>
          <p:cNvSpPr>
            <a:spLocks noGrp="1" noRot="1" noChangeAspect="1" noChangeArrowheads="1" noTextEdit="1"/>
          </p:cNvSpPr>
          <p:nvPr>
            <p:ph type="sldImg"/>
          </p:nvPr>
        </p:nvSpPr>
        <p:spPr/>
      </p:sp>
      <p:sp>
        <p:nvSpPr>
          <p:cNvPr id="59396" name="Rectangle 3">
            <a:extLst>
              <a:ext uri="{FF2B5EF4-FFF2-40B4-BE49-F238E27FC236}">
                <a16:creationId xmlns:a16="http://schemas.microsoft.com/office/drawing/2014/main" id="{76E64B27-A74A-4EC4-A385-60AD0E8A27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Describe natural situations where there may be evolution without progress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CB25FDBA-CE29-4FB7-A538-F4EEA9F96BBB}"/>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1CB867AA-E0AD-4D1F-84AB-CAF08A1A9FD3}"/>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EF0DA8E-973C-4BE1-984A-965A54C35E2E}"/>
              </a:ext>
            </a:extLst>
          </p:cNvPr>
          <p:cNvSpPr>
            <a:spLocks noGrp="1" noChangeArrowheads="1"/>
          </p:cNvSpPr>
          <p:nvPr>
            <p:ph type="sldNum" idx="12"/>
          </p:nvPr>
        </p:nvSpPr>
        <p:spPr>
          <a:ln/>
        </p:spPr>
        <p:txBody>
          <a:bodyPr/>
          <a:lstStyle>
            <a:lvl1pPr>
              <a:defRPr/>
            </a:lvl1pPr>
          </a:lstStyle>
          <a:p>
            <a:pPr>
              <a:defRPr/>
            </a:pPr>
            <a:fld id="{32A55733-201B-4329-BA50-1996F1717D75}" type="slidenum">
              <a:rPr lang="en-GB" altLang="en-US"/>
              <a:pPr>
                <a:defRPr/>
              </a:pPr>
              <a:t>‹#›</a:t>
            </a:fld>
            <a:endParaRPr lang="en-GB" altLang="en-US"/>
          </a:p>
        </p:txBody>
      </p:sp>
    </p:spTree>
    <p:extLst>
      <p:ext uri="{BB962C8B-B14F-4D97-AF65-F5344CB8AC3E}">
        <p14:creationId xmlns:p14="http://schemas.microsoft.com/office/powerpoint/2010/main" val="327309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135B629-A553-4099-993E-2FA7E1351AD7}"/>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48AA8D43-094A-43E3-9822-B655280A56E5}"/>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31FA32-BC79-46AD-8CD2-76F2F0478601}"/>
              </a:ext>
            </a:extLst>
          </p:cNvPr>
          <p:cNvSpPr>
            <a:spLocks noGrp="1" noChangeArrowheads="1"/>
          </p:cNvSpPr>
          <p:nvPr>
            <p:ph type="sldNum" idx="12"/>
          </p:nvPr>
        </p:nvSpPr>
        <p:spPr>
          <a:ln/>
        </p:spPr>
        <p:txBody>
          <a:bodyPr/>
          <a:lstStyle>
            <a:lvl1pPr>
              <a:defRPr/>
            </a:lvl1pPr>
          </a:lstStyle>
          <a:p>
            <a:pPr>
              <a:defRPr/>
            </a:pPr>
            <a:fld id="{2257B2E0-9CAA-472F-8370-538C838D4735}" type="slidenum">
              <a:rPr lang="en-GB" altLang="en-US"/>
              <a:pPr>
                <a:defRPr/>
              </a:pPr>
              <a:t>‹#›</a:t>
            </a:fld>
            <a:endParaRPr lang="en-GB" altLang="en-US"/>
          </a:p>
        </p:txBody>
      </p:sp>
    </p:spTree>
    <p:extLst>
      <p:ext uri="{BB962C8B-B14F-4D97-AF65-F5344CB8AC3E}">
        <p14:creationId xmlns:p14="http://schemas.microsoft.com/office/powerpoint/2010/main" val="2591085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6625" y="149225"/>
            <a:ext cx="2276475" cy="6607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49225"/>
            <a:ext cx="6677025" cy="660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D70F7A1-7404-4292-92E3-2170B75A39C6}"/>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D80BBC82-9DF7-4596-B563-5253EC12C613}"/>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D59858B-952B-4895-B3E6-B3BFDEE7E26F}"/>
              </a:ext>
            </a:extLst>
          </p:cNvPr>
          <p:cNvSpPr>
            <a:spLocks noGrp="1" noChangeArrowheads="1"/>
          </p:cNvSpPr>
          <p:nvPr>
            <p:ph type="sldNum" idx="12"/>
          </p:nvPr>
        </p:nvSpPr>
        <p:spPr>
          <a:ln/>
        </p:spPr>
        <p:txBody>
          <a:bodyPr/>
          <a:lstStyle>
            <a:lvl1pPr>
              <a:defRPr/>
            </a:lvl1pPr>
          </a:lstStyle>
          <a:p>
            <a:pPr>
              <a:defRPr/>
            </a:pPr>
            <a:fld id="{F9A35715-62CE-4B7C-9574-9E55E1F5A607}" type="slidenum">
              <a:rPr lang="en-GB" altLang="en-US"/>
              <a:pPr>
                <a:defRPr/>
              </a:pPr>
              <a:t>‹#›</a:t>
            </a:fld>
            <a:endParaRPr lang="en-GB" altLang="en-US"/>
          </a:p>
        </p:txBody>
      </p:sp>
    </p:spTree>
    <p:extLst>
      <p:ext uri="{BB962C8B-B14F-4D97-AF65-F5344CB8AC3E}">
        <p14:creationId xmlns:p14="http://schemas.microsoft.com/office/powerpoint/2010/main" val="1721530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49225"/>
            <a:ext cx="9059863" cy="1254125"/>
          </a:xfrm>
        </p:spPr>
        <p:txBody>
          <a:bodyPr/>
          <a:lstStyle/>
          <a:p>
            <a:r>
              <a:rPr lang="en-US"/>
              <a:t>Click to edit Master title style</a:t>
            </a:r>
          </a:p>
        </p:txBody>
      </p:sp>
      <p:sp>
        <p:nvSpPr>
          <p:cNvPr id="3" name="Rectangle 3">
            <a:extLst>
              <a:ext uri="{FF2B5EF4-FFF2-40B4-BE49-F238E27FC236}">
                <a16:creationId xmlns:a16="http://schemas.microsoft.com/office/drawing/2014/main" id="{5C8644F3-BC45-4AA0-B6AF-C7464053BD5C}"/>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A4E4453F-52B0-450D-AD9A-D2DE1CACED45}"/>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E6C34B8-7861-4D6A-94E6-4C978A7C64B3}"/>
              </a:ext>
            </a:extLst>
          </p:cNvPr>
          <p:cNvSpPr>
            <a:spLocks noGrp="1" noChangeArrowheads="1"/>
          </p:cNvSpPr>
          <p:nvPr>
            <p:ph type="sldNum" idx="12"/>
          </p:nvPr>
        </p:nvSpPr>
        <p:spPr>
          <a:ln/>
        </p:spPr>
        <p:txBody>
          <a:bodyPr/>
          <a:lstStyle>
            <a:lvl1pPr>
              <a:defRPr/>
            </a:lvl1pPr>
          </a:lstStyle>
          <a:p>
            <a:pPr>
              <a:defRPr/>
            </a:pPr>
            <a:fld id="{42597EE2-317C-4B1F-9CF7-AA7815B93AAD}" type="slidenum">
              <a:rPr lang="en-GB" altLang="en-US"/>
              <a:pPr>
                <a:defRPr/>
              </a:pPr>
              <a:t>‹#›</a:t>
            </a:fld>
            <a:endParaRPr lang="en-GB" altLang="en-US"/>
          </a:p>
        </p:txBody>
      </p:sp>
    </p:spTree>
    <p:extLst>
      <p:ext uri="{BB962C8B-B14F-4D97-AF65-F5344CB8AC3E}">
        <p14:creationId xmlns:p14="http://schemas.microsoft.com/office/powerpoint/2010/main" val="119335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8" cy="1931987"/>
          </a:xfrm>
        </p:spPr>
        <p:txBody>
          <a:bodyPr/>
          <a:lstStyle>
            <a:lvl1pPr marL="0" indent="0" algn="ctr">
              <a:buNone/>
              <a:defRPr/>
            </a:lvl1pPr>
            <a:lvl2pPr marL="457152" indent="0" algn="ctr">
              <a:buNone/>
              <a:defRPr/>
            </a:lvl2pPr>
            <a:lvl3pPr marL="914305" indent="0" algn="ctr">
              <a:buNone/>
              <a:defRPr/>
            </a:lvl3pPr>
            <a:lvl4pPr marL="1371457" indent="0" algn="ctr">
              <a:buNone/>
              <a:defRPr/>
            </a:lvl4pPr>
            <a:lvl5pPr marL="1828610" indent="0" algn="ctr">
              <a:buNone/>
              <a:defRPr/>
            </a:lvl5pPr>
            <a:lvl6pPr marL="2285763" indent="0" algn="ctr">
              <a:buNone/>
              <a:defRPr/>
            </a:lvl6pPr>
            <a:lvl7pPr marL="2742916" indent="0" algn="ctr">
              <a:buNone/>
              <a:defRPr/>
            </a:lvl7pPr>
            <a:lvl8pPr marL="3200068" indent="0" algn="ctr">
              <a:buNone/>
              <a:defRPr/>
            </a:lvl8pPr>
            <a:lvl9pPr marL="3657221"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4F3CDA53-83F5-42F0-91AE-CAABF7E6DED6}"/>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D20304A6-4939-42B2-94A8-1B0A34AAE71F}"/>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F9F86B-0753-4B4B-A080-A7E13C2F94A0}"/>
              </a:ext>
            </a:extLst>
          </p:cNvPr>
          <p:cNvSpPr>
            <a:spLocks noGrp="1" noChangeArrowheads="1"/>
          </p:cNvSpPr>
          <p:nvPr>
            <p:ph type="sldNum" idx="12"/>
          </p:nvPr>
        </p:nvSpPr>
        <p:spPr>
          <a:ln/>
        </p:spPr>
        <p:txBody>
          <a:bodyPr/>
          <a:lstStyle>
            <a:lvl1pPr>
              <a:defRPr/>
            </a:lvl1pPr>
          </a:lstStyle>
          <a:p>
            <a:pPr>
              <a:defRPr/>
            </a:pPr>
            <a:fld id="{CB58877F-7265-4CCE-AEEC-DE47C96B2F88}" type="slidenum">
              <a:rPr lang="en-GB" altLang="en-US"/>
              <a:pPr>
                <a:defRPr/>
              </a:pPr>
              <a:t>‹#›</a:t>
            </a:fld>
            <a:endParaRPr lang="en-GB" altLang="en-US"/>
          </a:p>
        </p:txBody>
      </p:sp>
    </p:spTree>
    <p:extLst>
      <p:ext uri="{BB962C8B-B14F-4D97-AF65-F5344CB8AC3E}">
        <p14:creationId xmlns:p14="http://schemas.microsoft.com/office/powerpoint/2010/main" val="1987605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9C316A42-ADC8-4854-9622-DFA423305BA5}"/>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6A1FBF26-EF45-4C97-893C-70E88D4D786F}"/>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2D38FD-8999-4E3C-9612-81231E83710C}"/>
              </a:ext>
            </a:extLst>
          </p:cNvPr>
          <p:cNvSpPr>
            <a:spLocks noGrp="1" noChangeArrowheads="1"/>
          </p:cNvSpPr>
          <p:nvPr>
            <p:ph type="sldNum" idx="12"/>
          </p:nvPr>
        </p:nvSpPr>
        <p:spPr>
          <a:ln/>
        </p:spPr>
        <p:txBody>
          <a:bodyPr/>
          <a:lstStyle>
            <a:lvl1pPr>
              <a:defRPr/>
            </a:lvl1pPr>
          </a:lstStyle>
          <a:p>
            <a:pPr>
              <a:defRPr/>
            </a:pPr>
            <a:fld id="{9E8B13C2-6315-481D-A4EB-281E5FF717E3}" type="slidenum">
              <a:rPr lang="en-GB" altLang="en-US"/>
              <a:pPr>
                <a:defRPr/>
              </a:pPr>
              <a:t>‹#›</a:t>
            </a:fld>
            <a:endParaRPr lang="en-GB" altLang="en-US"/>
          </a:p>
        </p:txBody>
      </p:sp>
    </p:spTree>
    <p:extLst>
      <p:ext uri="{BB962C8B-B14F-4D97-AF65-F5344CB8AC3E}">
        <p14:creationId xmlns:p14="http://schemas.microsoft.com/office/powerpoint/2010/main" val="67842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1"/>
            <a:ext cx="8567738" cy="1501775"/>
          </a:xfrm>
        </p:spPr>
        <p:txBody>
          <a:bodyPr anchor="t"/>
          <a:lstStyle>
            <a:lvl1pPr algn="l">
              <a:defRPr sz="3999"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152" indent="0">
              <a:buNone/>
              <a:defRPr sz="1800"/>
            </a:lvl2pPr>
            <a:lvl3pPr marL="914305" indent="0">
              <a:buNone/>
              <a:defRPr sz="1599"/>
            </a:lvl3pPr>
            <a:lvl4pPr marL="1371457" indent="0">
              <a:buNone/>
              <a:defRPr sz="1400"/>
            </a:lvl4pPr>
            <a:lvl5pPr marL="1828610" indent="0">
              <a:buNone/>
              <a:defRPr sz="1400"/>
            </a:lvl5pPr>
            <a:lvl6pPr marL="2285763" indent="0">
              <a:buNone/>
              <a:defRPr sz="1400"/>
            </a:lvl6pPr>
            <a:lvl7pPr marL="2742916" indent="0">
              <a:buNone/>
              <a:defRPr sz="1400"/>
            </a:lvl7pPr>
            <a:lvl8pPr marL="3200068" indent="0">
              <a:buNone/>
              <a:defRPr sz="1400"/>
            </a:lvl8pPr>
            <a:lvl9pPr marL="3657221"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8A240056-50D6-4A50-A485-24FD44B66B95}"/>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DC435067-7A7C-46F2-98D4-C7D57AD13263}"/>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5BE4A7D-8383-4B5B-AE8C-049246D55E2B}"/>
              </a:ext>
            </a:extLst>
          </p:cNvPr>
          <p:cNvSpPr>
            <a:spLocks noGrp="1" noChangeArrowheads="1"/>
          </p:cNvSpPr>
          <p:nvPr>
            <p:ph type="sldNum" idx="12"/>
          </p:nvPr>
        </p:nvSpPr>
        <p:spPr>
          <a:ln/>
        </p:spPr>
        <p:txBody>
          <a:bodyPr/>
          <a:lstStyle>
            <a:lvl1pPr>
              <a:defRPr/>
            </a:lvl1pPr>
          </a:lstStyle>
          <a:p>
            <a:pPr>
              <a:defRPr/>
            </a:pPr>
            <a:fld id="{C16AFB23-06DD-426A-A3FE-7E0D8339D449}" type="slidenum">
              <a:rPr lang="en-GB" altLang="en-US"/>
              <a:pPr>
                <a:defRPr/>
              </a:pPr>
              <a:t>‹#›</a:t>
            </a:fld>
            <a:endParaRPr lang="en-GB" altLang="en-US"/>
          </a:p>
        </p:txBody>
      </p:sp>
    </p:spTree>
    <p:extLst>
      <p:ext uri="{BB962C8B-B14F-4D97-AF65-F5344CB8AC3E}">
        <p14:creationId xmlns:p14="http://schemas.microsoft.com/office/powerpoint/2010/main" val="887051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3714"/>
            <a:ext cx="4452938" cy="4992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8575" y="1763714"/>
            <a:ext cx="4454525" cy="4992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C3C3F524-54BA-4267-91DC-874BAE366496}"/>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4A8C19F9-2544-4F1D-A6CB-18CFFA3728A8}"/>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E73912A5-A0D7-40C9-A29B-E630282FF26D}"/>
              </a:ext>
            </a:extLst>
          </p:cNvPr>
          <p:cNvSpPr>
            <a:spLocks noGrp="1" noChangeArrowheads="1"/>
          </p:cNvSpPr>
          <p:nvPr>
            <p:ph type="sldNum" idx="12"/>
          </p:nvPr>
        </p:nvSpPr>
        <p:spPr>
          <a:ln/>
        </p:spPr>
        <p:txBody>
          <a:bodyPr/>
          <a:lstStyle>
            <a:lvl1pPr>
              <a:defRPr/>
            </a:lvl1pPr>
          </a:lstStyle>
          <a:p>
            <a:pPr>
              <a:defRPr/>
            </a:pPr>
            <a:fld id="{6BE69E52-B7C4-41FC-AA15-482708C5CEE6}" type="slidenum">
              <a:rPr lang="en-GB" altLang="en-US"/>
              <a:pPr>
                <a:defRPr/>
              </a:pPr>
              <a:t>‹#›</a:t>
            </a:fld>
            <a:endParaRPr lang="en-GB" altLang="en-US"/>
          </a:p>
        </p:txBody>
      </p:sp>
    </p:spTree>
    <p:extLst>
      <p:ext uri="{BB962C8B-B14F-4D97-AF65-F5344CB8AC3E}">
        <p14:creationId xmlns:p14="http://schemas.microsoft.com/office/powerpoint/2010/main" val="3516901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6" y="303214"/>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152" indent="0">
              <a:buNone/>
              <a:defRPr sz="2000" b="1"/>
            </a:lvl2pPr>
            <a:lvl3pPr marL="914305" indent="0">
              <a:buNone/>
              <a:defRPr sz="1800" b="1"/>
            </a:lvl3pPr>
            <a:lvl4pPr marL="1371457" indent="0">
              <a:buNone/>
              <a:defRPr sz="1599" b="1"/>
            </a:lvl4pPr>
            <a:lvl5pPr marL="1828610" indent="0">
              <a:buNone/>
              <a:defRPr sz="1599" b="1"/>
            </a:lvl5pPr>
            <a:lvl6pPr marL="2285763" indent="0">
              <a:buNone/>
              <a:defRPr sz="1599" b="1"/>
            </a:lvl6pPr>
            <a:lvl7pPr marL="2742916" indent="0">
              <a:buNone/>
              <a:defRPr sz="1599" b="1"/>
            </a:lvl7pPr>
            <a:lvl8pPr marL="3200068" indent="0">
              <a:buNone/>
              <a:defRPr sz="1599" b="1"/>
            </a:lvl8pPr>
            <a:lvl9pPr marL="3657221" indent="0">
              <a:buNone/>
              <a:defRPr sz="1599"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6" y="1692275"/>
            <a:ext cx="4456113" cy="704850"/>
          </a:xfrm>
        </p:spPr>
        <p:txBody>
          <a:bodyPr anchor="b"/>
          <a:lstStyle>
            <a:lvl1pPr marL="0" indent="0">
              <a:buNone/>
              <a:defRPr sz="2400" b="1"/>
            </a:lvl1pPr>
            <a:lvl2pPr marL="457152" indent="0">
              <a:buNone/>
              <a:defRPr sz="2000" b="1"/>
            </a:lvl2pPr>
            <a:lvl3pPr marL="914305" indent="0">
              <a:buNone/>
              <a:defRPr sz="1800" b="1"/>
            </a:lvl3pPr>
            <a:lvl4pPr marL="1371457" indent="0">
              <a:buNone/>
              <a:defRPr sz="1599" b="1"/>
            </a:lvl4pPr>
            <a:lvl5pPr marL="1828610" indent="0">
              <a:buNone/>
              <a:defRPr sz="1599" b="1"/>
            </a:lvl5pPr>
            <a:lvl6pPr marL="2285763" indent="0">
              <a:buNone/>
              <a:defRPr sz="1599" b="1"/>
            </a:lvl6pPr>
            <a:lvl7pPr marL="2742916" indent="0">
              <a:buNone/>
              <a:defRPr sz="1599" b="1"/>
            </a:lvl7pPr>
            <a:lvl8pPr marL="3200068" indent="0">
              <a:buNone/>
              <a:defRPr sz="1599" b="1"/>
            </a:lvl8pPr>
            <a:lvl9pPr marL="3657221" indent="0">
              <a:buNone/>
              <a:defRPr sz="1599" b="1"/>
            </a:lvl9pPr>
          </a:lstStyle>
          <a:p>
            <a:pPr lvl="0"/>
            <a:r>
              <a:rPr lang="en-US"/>
              <a:t>Click to edit Master text styles</a:t>
            </a:r>
          </a:p>
        </p:txBody>
      </p:sp>
      <p:sp>
        <p:nvSpPr>
          <p:cNvPr id="6" name="Content Placeholder 5"/>
          <p:cNvSpPr>
            <a:spLocks noGrp="1"/>
          </p:cNvSpPr>
          <p:nvPr>
            <p:ph sz="quarter" idx="4"/>
          </p:nvPr>
        </p:nvSpPr>
        <p:spPr>
          <a:xfrm>
            <a:off x="5121276" y="2397125"/>
            <a:ext cx="4456113" cy="4356100"/>
          </a:xfrm>
        </p:spPr>
        <p:txBody>
          <a:bodyPr/>
          <a:lstStyle>
            <a:lvl1pPr>
              <a:defRPr sz="2400"/>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9B299AC9-9810-4379-AC3B-5DA3E8C10167}"/>
              </a:ext>
            </a:extLst>
          </p:cNvPr>
          <p:cNvSpPr>
            <a:spLocks noGrp="1" noChangeArrowheads="1"/>
          </p:cNvSpPr>
          <p:nvPr>
            <p:ph type="dt" idx="10"/>
          </p:nvPr>
        </p:nvSpPr>
        <p:spPr>
          <a:ln/>
        </p:spPr>
        <p:txBody>
          <a:bodyPr/>
          <a:lstStyle>
            <a:lvl1pPr>
              <a:defRPr/>
            </a:lvl1pPr>
          </a:lstStyle>
          <a:p>
            <a:pPr>
              <a:defRPr/>
            </a:pPr>
            <a:endParaRPr lang="en-US"/>
          </a:p>
        </p:txBody>
      </p:sp>
      <p:sp>
        <p:nvSpPr>
          <p:cNvPr id="8" name="Rectangle 4">
            <a:extLst>
              <a:ext uri="{FF2B5EF4-FFF2-40B4-BE49-F238E27FC236}">
                <a16:creationId xmlns:a16="http://schemas.microsoft.com/office/drawing/2014/main" id="{8A66614C-DB66-4585-8040-8600AD116DC5}"/>
              </a:ext>
            </a:extLst>
          </p:cNvPr>
          <p:cNvSpPr>
            <a:spLocks noGrp="1" noChangeArrowheads="1"/>
          </p:cNvSpPr>
          <p:nvPr>
            <p:ph type="ftr" idx="11"/>
          </p:nvPr>
        </p:nvSpPr>
        <p:spPr>
          <a:ln/>
        </p:spPr>
        <p:txBody>
          <a:bodyPr/>
          <a:lstStyle>
            <a:lvl1pPr>
              <a:defRPr/>
            </a:lvl1pPr>
          </a:lstStyle>
          <a:p>
            <a:pPr>
              <a:defRPr/>
            </a:pPr>
            <a:endParaRPr lang="en-US"/>
          </a:p>
        </p:txBody>
      </p:sp>
      <p:sp>
        <p:nvSpPr>
          <p:cNvPr id="9" name="Rectangle 5">
            <a:extLst>
              <a:ext uri="{FF2B5EF4-FFF2-40B4-BE49-F238E27FC236}">
                <a16:creationId xmlns:a16="http://schemas.microsoft.com/office/drawing/2014/main" id="{59383D4E-0B12-4E78-BDCA-63625C05A989}"/>
              </a:ext>
            </a:extLst>
          </p:cNvPr>
          <p:cNvSpPr>
            <a:spLocks noGrp="1" noChangeArrowheads="1"/>
          </p:cNvSpPr>
          <p:nvPr>
            <p:ph type="sldNum" idx="12"/>
          </p:nvPr>
        </p:nvSpPr>
        <p:spPr>
          <a:ln/>
        </p:spPr>
        <p:txBody>
          <a:bodyPr/>
          <a:lstStyle>
            <a:lvl1pPr>
              <a:defRPr/>
            </a:lvl1pPr>
          </a:lstStyle>
          <a:p>
            <a:pPr>
              <a:defRPr/>
            </a:pPr>
            <a:fld id="{DC149360-3703-488A-9F71-8696DD615062}" type="slidenum">
              <a:rPr lang="en-GB" altLang="en-US"/>
              <a:pPr>
                <a:defRPr/>
              </a:pPr>
              <a:t>‹#›</a:t>
            </a:fld>
            <a:endParaRPr lang="en-GB" altLang="en-US"/>
          </a:p>
        </p:txBody>
      </p:sp>
    </p:spTree>
    <p:extLst>
      <p:ext uri="{BB962C8B-B14F-4D97-AF65-F5344CB8AC3E}">
        <p14:creationId xmlns:p14="http://schemas.microsoft.com/office/powerpoint/2010/main" val="413962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8F83FCEE-B786-431B-B9EA-A367C3BC45BA}"/>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C2C2C89B-369A-4FE5-A9BD-650F61CAA099}"/>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E68931-5BD0-4E9A-B17D-F62BDACF1004}"/>
              </a:ext>
            </a:extLst>
          </p:cNvPr>
          <p:cNvSpPr>
            <a:spLocks noGrp="1" noChangeArrowheads="1"/>
          </p:cNvSpPr>
          <p:nvPr>
            <p:ph type="sldNum" idx="12"/>
          </p:nvPr>
        </p:nvSpPr>
        <p:spPr>
          <a:ln/>
        </p:spPr>
        <p:txBody>
          <a:bodyPr/>
          <a:lstStyle>
            <a:lvl1pPr>
              <a:defRPr/>
            </a:lvl1pPr>
          </a:lstStyle>
          <a:p>
            <a:pPr>
              <a:defRPr/>
            </a:pPr>
            <a:fld id="{52A81E05-CD94-4F82-8B85-4D6A5A30B2EB}" type="slidenum">
              <a:rPr lang="en-GB" altLang="en-US"/>
              <a:pPr>
                <a:defRPr/>
              </a:pPr>
              <a:t>‹#›</a:t>
            </a:fld>
            <a:endParaRPr lang="en-GB" altLang="en-US"/>
          </a:p>
        </p:txBody>
      </p:sp>
    </p:spTree>
    <p:extLst>
      <p:ext uri="{BB962C8B-B14F-4D97-AF65-F5344CB8AC3E}">
        <p14:creationId xmlns:p14="http://schemas.microsoft.com/office/powerpoint/2010/main" val="3881331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DC62D28-773A-4D12-A19B-9A855EFC4CCB}"/>
              </a:ext>
            </a:extLst>
          </p:cNvPr>
          <p:cNvSpPr>
            <a:spLocks noGrp="1" noChangeArrowheads="1"/>
          </p:cNvSpPr>
          <p:nvPr>
            <p:ph type="dt" idx="10"/>
          </p:nvPr>
        </p:nvSpPr>
        <p:spPr>
          <a:ln/>
        </p:spPr>
        <p:txBody>
          <a:bodyPr/>
          <a:lstStyle>
            <a:lvl1pPr>
              <a:defRPr/>
            </a:lvl1pPr>
          </a:lstStyle>
          <a:p>
            <a:pPr>
              <a:defRPr/>
            </a:pPr>
            <a:endParaRPr lang="en-US"/>
          </a:p>
        </p:txBody>
      </p:sp>
      <p:sp>
        <p:nvSpPr>
          <p:cNvPr id="3" name="Rectangle 4">
            <a:extLst>
              <a:ext uri="{FF2B5EF4-FFF2-40B4-BE49-F238E27FC236}">
                <a16:creationId xmlns:a16="http://schemas.microsoft.com/office/drawing/2014/main" id="{B4D5955A-A063-42F2-A18D-65709E82A2FA}"/>
              </a:ext>
            </a:extLst>
          </p:cNvPr>
          <p:cNvSpPr>
            <a:spLocks noGrp="1" noChangeArrowheads="1"/>
          </p:cNvSpPr>
          <p:nvPr>
            <p:ph type="ftr" idx="11"/>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53E3116-BDB6-4C93-956C-8E97E45FC64C}"/>
              </a:ext>
            </a:extLst>
          </p:cNvPr>
          <p:cNvSpPr>
            <a:spLocks noGrp="1" noChangeArrowheads="1"/>
          </p:cNvSpPr>
          <p:nvPr>
            <p:ph type="sldNum" idx="12"/>
          </p:nvPr>
        </p:nvSpPr>
        <p:spPr>
          <a:ln/>
        </p:spPr>
        <p:txBody>
          <a:bodyPr/>
          <a:lstStyle>
            <a:lvl1pPr>
              <a:defRPr/>
            </a:lvl1pPr>
          </a:lstStyle>
          <a:p>
            <a:pPr>
              <a:defRPr/>
            </a:pPr>
            <a:fld id="{D4A3F048-97F7-4843-8E12-C9B022730CEA}" type="slidenum">
              <a:rPr lang="en-GB" altLang="en-US"/>
              <a:pPr>
                <a:defRPr/>
              </a:pPr>
              <a:t>‹#›</a:t>
            </a:fld>
            <a:endParaRPr lang="en-GB" altLang="en-US"/>
          </a:p>
        </p:txBody>
      </p:sp>
    </p:spTree>
    <p:extLst>
      <p:ext uri="{BB962C8B-B14F-4D97-AF65-F5344CB8AC3E}">
        <p14:creationId xmlns:p14="http://schemas.microsoft.com/office/powerpoint/2010/main" val="83381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A8694EE-ABBF-4FA9-9261-F9BE69C1B54C}"/>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31D6C3B5-C9DF-4B92-AFA1-FA44EB5EF9A4}"/>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290D9BA-6F8B-4114-B06C-37BC97DAE68A}"/>
              </a:ext>
            </a:extLst>
          </p:cNvPr>
          <p:cNvSpPr>
            <a:spLocks noGrp="1" noChangeArrowheads="1"/>
          </p:cNvSpPr>
          <p:nvPr>
            <p:ph type="sldNum" idx="12"/>
          </p:nvPr>
        </p:nvSpPr>
        <p:spPr>
          <a:ln/>
        </p:spPr>
        <p:txBody>
          <a:bodyPr/>
          <a:lstStyle>
            <a:lvl1pPr>
              <a:defRPr/>
            </a:lvl1pPr>
          </a:lstStyle>
          <a:p>
            <a:pPr>
              <a:defRPr/>
            </a:pPr>
            <a:fld id="{17F0771F-5715-40E9-9D58-7BE35C98F34A}" type="slidenum">
              <a:rPr lang="en-GB" altLang="en-US"/>
              <a:pPr>
                <a:defRPr/>
              </a:pPr>
              <a:t>‹#›</a:t>
            </a:fld>
            <a:endParaRPr lang="en-GB" altLang="en-US"/>
          </a:p>
        </p:txBody>
      </p:sp>
    </p:spTree>
    <p:extLst>
      <p:ext uri="{BB962C8B-B14F-4D97-AF65-F5344CB8AC3E}">
        <p14:creationId xmlns:p14="http://schemas.microsoft.com/office/powerpoint/2010/main" val="4101410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4" y="301626"/>
            <a:ext cx="5635625" cy="64515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1"/>
            <a:ext cx="3316288" cy="5172075"/>
          </a:xfrm>
        </p:spPr>
        <p:txBody>
          <a:bodyPr/>
          <a:lstStyle>
            <a:lvl1pPr marL="0" indent="0">
              <a:buNone/>
              <a:defRPr sz="1400"/>
            </a:lvl1pPr>
            <a:lvl2pPr marL="457152" indent="0">
              <a:buNone/>
              <a:defRPr sz="1200"/>
            </a:lvl2pPr>
            <a:lvl3pPr marL="914305" indent="0">
              <a:buNone/>
              <a:defRPr sz="1000"/>
            </a:lvl3pPr>
            <a:lvl4pPr marL="1371457" indent="0">
              <a:buNone/>
              <a:defRPr sz="899"/>
            </a:lvl4pPr>
            <a:lvl5pPr marL="1828610" indent="0">
              <a:buNone/>
              <a:defRPr sz="899"/>
            </a:lvl5pPr>
            <a:lvl6pPr marL="2285763" indent="0">
              <a:buNone/>
              <a:defRPr sz="899"/>
            </a:lvl6pPr>
            <a:lvl7pPr marL="2742916" indent="0">
              <a:buNone/>
              <a:defRPr sz="899"/>
            </a:lvl7pPr>
            <a:lvl8pPr marL="3200068" indent="0">
              <a:buNone/>
              <a:defRPr sz="899"/>
            </a:lvl8pPr>
            <a:lvl9pPr marL="3657221" indent="0">
              <a:buNone/>
              <a:defRPr sz="899"/>
            </a:lvl9pPr>
          </a:lstStyle>
          <a:p>
            <a:pPr lvl="0"/>
            <a:r>
              <a:rPr lang="en-US"/>
              <a:t>Click to edit Master text styles</a:t>
            </a:r>
          </a:p>
        </p:txBody>
      </p:sp>
      <p:sp>
        <p:nvSpPr>
          <p:cNvPr id="5" name="Rectangle 3">
            <a:extLst>
              <a:ext uri="{FF2B5EF4-FFF2-40B4-BE49-F238E27FC236}">
                <a16:creationId xmlns:a16="http://schemas.microsoft.com/office/drawing/2014/main" id="{564C496E-6CA1-4A2B-B5E0-5406D1B17890}"/>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0ED4E79B-0ADE-484B-9362-262A0056254D}"/>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7B04A8-4862-42FF-8F37-8714AB0F80FC}"/>
              </a:ext>
            </a:extLst>
          </p:cNvPr>
          <p:cNvSpPr>
            <a:spLocks noGrp="1" noChangeArrowheads="1"/>
          </p:cNvSpPr>
          <p:nvPr>
            <p:ph type="sldNum" idx="12"/>
          </p:nvPr>
        </p:nvSpPr>
        <p:spPr>
          <a:ln/>
        </p:spPr>
        <p:txBody>
          <a:bodyPr/>
          <a:lstStyle>
            <a:lvl1pPr>
              <a:defRPr/>
            </a:lvl1pPr>
          </a:lstStyle>
          <a:p>
            <a:pPr>
              <a:defRPr/>
            </a:pPr>
            <a:fld id="{C80BA09F-4E29-4300-A175-A1A0C1A418BB}" type="slidenum">
              <a:rPr lang="en-GB" altLang="en-US"/>
              <a:pPr>
                <a:defRPr/>
              </a:pPr>
              <a:t>‹#›</a:t>
            </a:fld>
            <a:endParaRPr lang="en-GB" altLang="en-US"/>
          </a:p>
        </p:txBody>
      </p:sp>
    </p:spTree>
    <p:extLst>
      <p:ext uri="{BB962C8B-B14F-4D97-AF65-F5344CB8AC3E}">
        <p14:creationId xmlns:p14="http://schemas.microsoft.com/office/powerpoint/2010/main" val="4256745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9" y="5291139"/>
            <a:ext cx="6048375" cy="625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9" y="674688"/>
            <a:ext cx="6048375" cy="4537075"/>
          </a:xfrm>
        </p:spPr>
        <p:txBody>
          <a:bodyPr/>
          <a:lstStyle>
            <a:lvl1pPr marL="0" indent="0">
              <a:buNone/>
              <a:defRPr sz="3200"/>
            </a:lvl1pPr>
            <a:lvl2pPr marL="457152" indent="0">
              <a:buNone/>
              <a:defRPr sz="2800"/>
            </a:lvl2pPr>
            <a:lvl3pPr marL="914305" indent="0">
              <a:buNone/>
              <a:defRPr sz="2400"/>
            </a:lvl3pPr>
            <a:lvl4pPr marL="1371457" indent="0">
              <a:buNone/>
              <a:defRPr sz="2000"/>
            </a:lvl4pPr>
            <a:lvl5pPr marL="1828610" indent="0">
              <a:buNone/>
              <a:defRPr sz="2000"/>
            </a:lvl5pPr>
            <a:lvl6pPr marL="2285763" indent="0">
              <a:buNone/>
              <a:defRPr sz="2000"/>
            </a:lvl6pPr>
            <a:lvl7pPr marL="2742916" indent="0">
              <a:buNone/>
              <a:defRPr sz="2000"/>
            </a:lvl7pPr>
            <a:lvl8pPr marL="3200068" indent="0">
              <a:buNone/>
              <a:defRPr sz="2000"/>
            </a:lvl8pPr>
            <a:lvl9pPr marL="3657221" indent="0">
              <a:buNone/>
              <a:defRPr sz="2000"/>
            </a:lvl9pPr>
          </a:lstStyle>
          <a:p>
            <a:pPr lvl="0"/>
            <a:endParaRPr lang="en-US" noProof="0"/>
          </a:p>
        </p:txBody>
      </p:sp>
      <p:sp>
        <p:nvSpPr>
          <p:cNvPr id="4" name="Text Placeholder 3"/>
          <p:cNvSpPr>
            <a:spLocks noGrp="1"/>
          </p:cNvSpPr>
          <p:nvPr>
            <p:ph type="body" sz="half" idx="2"/>
          </p:nvPr>
        </p:nvSpPr>
        <p:spPr>
          <a:xfrm>
            <a:off x="1976439" y="5916613"/>
            <a:ext cx="6048375" cy="887412"/>
          </a:xfrm>
        </p:spPr>
        <p:txBody>
          <a:bodyPr/>
          <a:lstStyle>
            <a:lvl1pPr marL="0" indent="0">
              <a:buNone/>
              <a:defRPr sz="1400"/>
            </a:lvl1pPr>
            <a:lvl2pPr marL="457152" indent="0">
              <a:buNone/>
              <a:defRPr sz="1200"/>
            </a:lvl2pPr>
            <a:lvl3pPr marL="914305" indent="0">
              <a:buNone/>
              <a:defRPr sz="1000"/>
            </a:lvl3pPr>
            <a:lvl4pPr marL="1371457" indent="0">
              <a:buNone/>
              <a:defRPr sz="899"/>
            </a:lvl4pPr>
            <a:lvl5pPr marL="1828610" indent="0">
              <a:buNone/>
              <a:defRPr sz="899"/>
            </a:lvl5pPr>
            <a:lvl6pPr marL="2285763" indent="0">
              <a:buNone/>
              <a:defRPr sz="899"/>
            </a:lvl6pPr>
            <a:lvl7pPr marL="2742916" indent="0">
              <a:buNone/>
              <a:defRPr sz="899"/>
            </a:lvl7pPr>
            <a:lvl8pPr marL="3200068" indent="0">
              <a:buNone/>
              <a:defRPr sz="899"/>
            </a:lvl8pPr>
            <a:lvl9pPr marL="3657221" indent="0">
              <a:buNone/>
              <a:defRPr sz="899"/>
            </a:lvl9pPr>
          </a:lstStyle>
          <a:p>
            <a:pPr lvl="0"/>
            <a:r>
              <a:rPr lang="en-US"/>
              <a:t>Click to edit Master text styles</a:t>
            </a:r>
          </a:p>
        </p:txBody>
      </p:sp>
      <p:sp>
        <p:nvSpPr>
          <p:cNvPr id="5" name="Rectangle 3">
            <a:extLst>
              <a:ext uri="{FF2B5EF4-FFF2-40B4-BE49-F238E27FC236}">
                <a16:creationId xmlns:a16="http://schemas.microsoft.com/office/drawing/2014/main" id="{E55F403B-ADA5-455C-A650-834AA33CE9BE}"/>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61A1CC26-0F4E-4F0A-82CB-10DF3E9055A6}"/>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CB1533BA-9A24-4A06-A6CA-B49AB3D49F7D}"/>
              </a:ext>
            </a:extLst>
          </p:cNvPr>
          <p:cNvSpPr>
            <a:spLocks noGrp="1" noChangeArrowheads="1"/>
          </p:cNvSpPr>
          <p:nvPr>
            <p:ph type="sldNum" idx="12"/>
          </p:nvPr>
        </p:nvSpPr>
        <p:spPr>
          <a:ln/>
        </p:spPr>
        <p:txBody>
          <a:bodyPr/>
          <a:lstStyle>
            <a:lvl1pPr>
              <a:defRPr/>
            </a:lvl1pPr>
          </a:lstStyle>
          <a:p>
            <a:pPr>
              <a:defRPr/>
            </a:pPr>
            <a:fld id="{6B083030-FC61-450E-9E34-820F4EEF68C5}" type="slidenum">
              <a:rPr lang="en-GB" altLang="en-US"/>
              <a:pPr>
                <a:defRPr/>
              </a:pPr>
              <a:t>‹#›</a:t>
            </a:fld>
            <a:endParaRPr lang="en-GB" altLang="en-US"/>
          </a:p>
        </p:txBody>
      </p:sp>
    </p:spTree>
    <p:extLst>
      <p:ext uri="{BB962C8B-B14F-4D97-AF65-F5344CB8AC3E}">
        <p14:creationId xmlns:p14="http://schemas.microsoft.com/office/powerpoint/2010/main" val="4090887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78BF14-96CB-4979-AF55-A9695523234E}"/>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D30CAC0E-24E6-48C3-9C58-C33B0EDC82CF}"/>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54DE571-0796-4141-8B4C-68471A591DBF}"/>
              </a:ext>
            </a:extLst>
          </p:cNvPr>
          <p:cNvSpPr>
            <a:spLocks noGrp="1" noChangeArrowheads="1"/>
          </p:cNvSpPr>
          <p:nvPr>
            <p:ph type="sldNum" idx="12"/>
          </p:nvPr>
        </p:nvSpPr>
        <p:spPr>
          <a:ln/>
        </p:spPr>
        <p:txBody>
          <a:bodyPr/>
          <a:lstStyle>
            <a:lvl1pPr>
              <a:defRPr/>
            </a:lvl1pPr>
          </a:lstStyle>
          <a:p>
            <a:pPr>
              <a:defRPr/>
            </a:pPr>
            <a:fld id="{7CF408D0-7652-4F11-AE33-64641D4120BE}" type="slidenum">
              <a:rPr lang="en-GB" altLang="en-US"/>
              <a:pPr>
                <a:defRPr/>
              </a:pPr>
              <a:t>‹#›</a:t>
            </a:fld>
            <a:endParaRPr lang="en-GB" altLang="en-US"/>
          </a:p>
        </p:txBody>
      </p:sp>
    </p:spTree>
    <p:extLst>
      <p:ext uri="{BB962C8B-B14F-4D97-AF65-F5344CB8AC3E}">
        <p14:creationId xmlns:p14="http://schemas.microsoft.com/office/powerpoint/2010/main" val="2047596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6625" y="149226"/>
            <a:ext cx="2276475" cy="6607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49226"/>
            <a:ext cx="6677025" cy="660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36CCE50-5127-4081-AD37-BD9E05A4F01B}"/>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F275E8DE-6056-40F9-A56E-DB6F1BB28472}"/>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2BDE3B6-A0B7-4F04-B83A-FC864FEA9B15}"/>
              </a:ext>
            </a:extLst>
          </p:cNvPr>
          <p:cNvSpPr>
            <a:spLocks noGrp="1" noChangeArrowheads="1"/>
          </p:cNvSpPr>
          <p:nvPr>
            <p:ph type="sldNum" idx="12"/>
          </p:nvPr>
        </p:nvSpPr>
        <p:spPr>
          <a:ln/>
        </p:spPr>
        <p:txBody>
          <a:bodyPr/>
          <a:lstStyle>
            <a:lvl1pPr>
              <a:defRPr/>
            </a:lvl1pPr>
          </a:lstStyle>
          <a:p>
            <a:pPr>
              <a:defRPr/>
            </a:pPr>
            <a:fld id="{692D587C-4C5B-4A05-8876-5D81CD1B483F}" type="slidenum">
              <a:rPr lang="en-GB" altLang="en-US"/>
              <a:pPr>
                <a:defRPr/>
              </a:pPr>
              <a:t>‹#›</a:t>
            </a:fld>
            <a:endParaRPr lang="en-GB" altLang="en-US"/>
          </a:p>
        </p:txBody>
      </p:sp>
    </p:spTree>
    <p:extLst>
      <p:ext uri="{BB962C8B-B14F-4D97-AF65-F5344CB8AC3E}">
        <p14:creationId xmlns:p14="http://schemas.microsoft.com/office/powerpoint/2010/main" val="675116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1" y="149226"/>
            <a:ext cx="9059863" cy="1254125"/>
          </a:xfrm>
        </p:spPr>
        <p:txBody>
          <a:bodyPr/>
          <a:lstStyle/>
          <a:p>
            <a:r>
              <a:rPr lang="en-US"/>
              <a:t>Click to edit Master title style</a:t>
            </a:r>
          </a:p>
        </p:txBody>
      </p:sp>
      <p:sp>
        <p:nvSpPr>
          <p:cNvPr id="3" name="Rectangle 3">
            <a:extLst>
              <a:ext uri="{FF2B5EF4-FFF2-40B4-BE49-F238E27FC236}">
                <a16:creationId xmlns:a16="http://schemas.microsoft.com/office/drawing/2014/main" id="{623A39CB-466A-438A-861F-486F4D016522}"/>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1F15A351-6BBA-4DD4-B70E-A0EFB4F2B8DA}"/>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65D776-AA75-4920-9899-B62DB683F426}"/>
              </a:ext>
            </a:extLst>
          </p:cNvPr>
          <p:cNvSpPr>
            <a:spLocks noGrp="1" noChangeArrowheads="1"/>
          </p:cNvSpPr>
          <p:nvPr>
            <p:ph type="sldNum" idx="12"/>
          </p:nvPr>
        </p:nvSpPr>
        <p:spPr>
          <a:ln/>
        </p:spPr>
        <p:txBody>
          <a:bodyPr/>
          <a:lstStyle>
            <a:lvl1pPr>
              <a:defRPr/>
            </a:lvl1pPr>
          </a:lstStyle>
          <a:p>
            <a:pPr>
              <a:defRPr/>
            </a:pPr>
            <a:fld id="{CA2EA5BA-B632-47AD-BF3D-9F5C040AA9E5}" type="slidenum">
              <a:rPr lang="en-GB" altLang="en-US"/>
              <a:pPr>
                <a:defRPr/>
              </a:pPr>
              <a:t>‹#›</a:t>
            </a:fld>
            <a:endParaRPr lang="en-GB" altLang="en-US"/>
          </a:p>
        </p:txBody>
      </p:sp>
    </p:spTree>
    <p:extLst>
      <p:ext uri="{BB962C8B-B14F-4D97-AF65-F5344CB8AC3E}">
        <p14:creationId xmlns:p14="http://schemas.microsoft.com/office/powerpoint/2010/main" val="5235999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fr-CH"/>
              <a:t>Click to edit Master title style</a:t>
            </a:r>
            <a:endParaRPr lang="en-US"/>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fr-CH"/>
              <a:t>Click to edit Master subtitle style</a:t>
            </a:r>
            <a:endParaRPr lang="en-US"/>
          </a:p>
        </p:txBody>
      </p:sp>
      <p:sp>
        <p:nvSpPr>
          <p:cNvPr id="4" name="Footer Placeholder 3">
            <a:extLst>
              <a:ext uri="{FF2B5EF4-FFF2-40B4-BE49-F238E27FC236}">
                <a16:creationId xmlns:a16="http://schemas.microsoft.com/office/drawing/2014/main" id="{D675C95B-DB0D-4C3C-9282-99574B86650C}"/>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DC10847A-049A-46CC-B428-B3C6D07D0228}"/>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5DAA1B4-73A1-484D-BAB7-6E7F0F16860B}" type="slidenum">
              <a:rPr lang="de-DE" altLang="en-US"/>
              <a:pPr>
                <a:defRPr/>
              </a:pPr>
              <a:t>‹#›</a:t>
            </a:fld>
            <a:endParaRPr lang="de-DE" altLang="en-US"/>
          </a:p>
        </p:txBody>
      </p:sp>
    </p:spTree>
    <p:extLst>
      <p:ext uri="{BB962C8B-B14F-4D97-AF65-F5344CB8AC3E}">
        <p14:creationId xmlns:p14="http://schemas.microsoft.com/office/powerpoint/2010/main" val="1591176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Footer Placeholder 3">
            <a:extLst>
              <a:ext uri="{FF2B5EF4-FFF2-40B4-BE49-F238E27FC236}">
                <a16:creationId xmlns:a16="http://schemas.microsoft.com/office/drawing/2014/main" id="{275AA2F3-32BD-456B-97D2-2955C22E849D}"/>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A1F5D7D5-68F1-405E-8B02-1B6C74DE97BA}"/>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74F29F3-833F-477A-B799-916705773244}" type="slidenum">
              <a:rPr lang="de-DE" altLang="en-US"/>
              <a:pPr>
                <a:defRPr/>
              </a:pPr>
              <a:t>‹#›</a:t>
            </a:fld>
            <a:endParaRPr lang="de-DE" altLang="en-US"/>
          </a:p>
        </p:txBody>
      </p:sp>
    </p:spTree>
    <p:extLst>
      <p:ext uri="{BB962C8B-B14F-4D97-AF65-F5344CB8AC3E}">
        <p14:creationId xmlns:p14="http://schemas.microsoft.com/office/powerpoint/2010/main" val="2984393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fr-CH"/>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fr-CH"/>
              <a:t>Click to edit Master text styles</a:t>
            </a:r>
          </a:p>
        </p:txBody>
      </p:sp>
      <p:sp>
        <p:nvSpPr>
          <p:cNvPr id="4" name="Footer Placeholder 3">
            <a:extLst>
              <a:ext uri="{FF2B5EF4-FFF2-40B4-BE49-F238E27FC236}">
                <a16:creationId xmlns:a16="http://schemas.microsoft.com/office/drawing/2014/main" id="{75652EDC-57A9-40FA-B132-D50060B43BD0}"/>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4228C367-A8AE-4AE8-A9A6-E6B8C8D695B4}"/>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911135E-D4C2-4D7C-9B5B-3502BDDD17A1}" type="slidenum">
              <a:rPr lang="de-DE" altLang="en-US"/>
              <a:pPr>
                <a:defRPr/>
              </a:pPr>
              <a:t>‹#›</a:t>
            </a:fld>
            <a:endParaRPr lang="de-DE" altLang="en-US"/>
          </a:p>
        </p:txBody>
      </p:sp>
    </p:spTree>
    <p:extLst>
      <p:ext uri="{BB962C8B-B14F-4D97-AF65-F5344CB8AC3E}">
        <p14:creationId xmlns:p14="http://schemas.microsoft.com/office/powerpoint/2010/main" val="2911019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756047" y="2099910"/>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5124318" y="2099910"/>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Footer Placeholder 4">
            <a:extLst>
              <a:ext uri="{FF2B5EF4-FFF2-40B4-BE49-F238E27FC236}">
                <a16:creationId xmlns:a16="http://schemas.microsoft.com/office/drawing/2014/main" id="{93946DD5-CCD9-48B1-8009-07F311BCB604}"/>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D87F3475-713F-4B14-B438-B6372D8A997D}"/>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07D1962-56F4-49FC-93B5-5E3483D3A19A}" type="slidenum">
              <a:rPr lang="de-DE" altLang="en-US"/>
              <a:pPr>
                <a:defRPr/>
              </a:pPr>
              <a:t>‹#›</a:t>
            </a:fld>
            <a:endParaRPr lang="de-DE" altLang="en-US"/>
          </a:p>
        </p:txBody>
      </p:sp>
    </p:spTree>
    <p:extLst>
      <p:ext uri="{BB962C8B-B14F-4D97-AF65-F5344CB8AC3E}">
        <p14:creationId xmlns:p14="http://schemas.microsoft.com/office/powerpoint/2010/main" val="32320608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fr-CH"/>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fr-CH"/>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Footer Placeholder 6">
            <a:extLst>
              <a:ext uri="{FF2B5EF4-FFF2-40B4-BE49-F238E27FC236}">
                <a16:creationId xmlns:a16="http://schemas.microsoft.com/office/drawing/2014/main" id="{4981456B-C2E4-427C-AA4D-3CAE40C6D0B0}"/>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8" name="Slide Number Placeholder 7">
            <a:extLst>
              <a:ext uri="{FF2B5EF4-FFF2-40B4-BE49-F238E27FC236}">
                <a16:creationId xmlns:a16="http://schemas.microsoft.com/office/drawing/2014/main" id="{110476BA-E772-4397-A17B-F2353AF504F2}"/>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F5D939C-8C72-4992-B131-0F5B27797D35}" type="slidenum">
              <a:rPr lang="de-DE" altLang="en-US"/>
              <a:pPr>
                <a:defRPr/>
              </a:pPr>
              <a:t>‹#›</a:t>
            </a:fld>
            <a:endParaRPr lang="de-DE" altLang="en-US"/>
          </a:p>
        </p:txBody>
      </p:sp>
    </p:spTree>
    <p:extLst>
      <p:ext uri="{BB962C8B-B14F-4D97-AF65-F5344CB8AC3E}">
        <p14:creationId xmlns:p14="http://schemas.microsoft.com/office/powerpoint/2010/main" val="312478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5378A2B7-7A41-415A-8FA2-C431D362C788}"/>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3C84A9BF-EE63-4522-9DDE-6C44C40C89AD}"/>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4DFB35E-4B97-4992-918E-50170B5DE982}"/>
              </a:ext>
            </a:extLst>
          </p:cNvPr>
          <p:cNvSpPr>
            <a:spLocks noGrp="1" noChangeArrowheads="1"/>
          </p:cNvSpPr>
          <p:nvPr>
            <p:ph type="sldNum" idx="12"/>
          </p:nvPr>
        </p:nvSpPr>
        <p:spPr>
          <a:ln/>
        </p:spPr>
        <p:txBody>
          <a:bodyPr/>
          <a:lstStyle>
            <a:lvl1pPr>
              <a:defRPr/>
            </a:lvl1pPr>
          </a:lstStyle>
          <a:p>
            <a:pPr>
              <a:defRPr/>
            </a:pPr>
            <a:fld id="{329C2204-BC91-4EAC-B424-02E5575DC2D6}" type="slidenum">
              <a:rPr lang="en-GB" altLang="en-US"/>
              <a:pPr>
                <a:defRPr/>
              </a:pPr>
              <a:t>‹#›</a:t>
            </a:fld>
            <a:endParaRPr lang="en-GB" altLang="en-US"/>
          </a:p>
        </p:txBody>
      </p:sp>
    </p:spTree>
    <p:extLst>
      <p:ext uri="{BB962C8B-B14F-4D97-AF65-F5344CB8AC3E}">
        <p14:creationId xmlns:p14="http://schemas.microsoft.com/office/powerpoint/2010/main" val="2701118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Footer Placeholder 2">
            <a:extLst>
              <a:ext uri="{FF2B5EF4-FFF2-40B4-BE49-F238E27FC236}">
                <a16:creationId xmlns:a16="http://schemas.microsoft.com/office/drawing/2014/main" id="{56161E50-8851-4586-9D10-48AFED6BAF77}"/>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4" name="Slide Number Placeholder 3">
            <a:extLst>
              <a:ext uri="{FF2B5EF4-FFF2-40B4-BE49-F238E27FC236}">
                <a16:creationId xmlns:a16="http://schemas.microsoft.com/office/drawing/2014/main" id="{B6084F82-DDB5-4787-865B-C972C7E62FBB}"/>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4A31374-A3A1-4038-A645-792A1C95D837}" type="slidenum">
              <a:rPr lang="de-DE" altLang="en-US"/>
              <a:pPr>
                <a:defRPr/>
              </a:pPr>
              <a:t>‹#›</a:t>
            </a:fld>
            <a:endParaRPr lang="de-DE" altLang="en-US"/>
          </a:p>
        </p:txBody>
      </p:sp>
    </p:spTree>
    <p:extLst>
      <p:ext uri="{BB962C8B-B14F-4D97-AF65-F5344CB8AC3E}">
        <p14:creationId xmlns:p14="http://schemas.microsoft.com/office/powerpoint/2010/main" val="2307680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AED58E-D363-44F4-9ED2-67EB0825E626}"/>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3" name="Slide Number Placeholder 2">
            <a:extLst>
              <a:ext uri="{FF2B5EF4-FFF2-40B4-BE49-F238E27FC236}">
                <a16:creationId xmlns:a16="http://schemas.microsoft.com/office/drawing/2014/main" id="{7CF8DAFB-71C5-4599-A371-EAC59A351090}"/>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BCC52E9-8CAC-4A41-B334-890ED492636A}" type="slidenum">
              <a:rPr lang="de-DE" altLang="en-US"/>
              <a:pPr>
                <a:defRPr/>
              </a:pPr>
              <a:t>‹#›</a:t>
            </a:fld>
            <a:endParaRPr lang="de-DE" altLang="en-US"/>
          </a:p>
        </p:txBody>
      </p:sp>
    </p:spTree>
    <p:extLst>
      <p:ext uri="{BB962C8B-B14F-4D97-AF65-F5344CB8AC3E}">
        <p14:creationId xmlns:p14="http://schemas.microsoft.com/office/powerpoint/2010/main" val="2545216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fr-CH"/>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fr-CH"/>
              <a:t>Click to edit Master text styles</a:t>
            </a:r>
          </a:p>
        </p:txBody>
      </p:sp>
      <p:sp>
        <p:nvSpPr>
          <p:cNvPr id="5" name="Footer Placeholder 4">
            <a:extLst>
              <a:ext uri="{FF2B5EF4-FFF2-40B4-BE49-F238E27FC236}">
                <a16:creationId xmlns:a16="http://schemas.microsoft.com/office/drawing/2014/main" id="{6DB056EB-98B9-4F3A-8E83-E54CCEC319AD}"/>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415AD545-64B5-4A8F-828D-DE6AC4DFA085}"/>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5D196B6-133F-43D3-8729-D27DD12D18B3}" type="slidenum">
              <a:rPr lang="de-DE" altLang="en-US"/>
              <a:pPr>
                <a:defRPr/>
              </a:pPr>
              <a:t>‹#›</a:t>
            </a:fld>
            <a:endParaRPr lang="de-DE" altLang="en-US"/>
          </a:p>
        </p:txBody>
      </p:sp>
    </p:spTree>
    <p:extLst>
      <p:ext uri="{BB962C8B-B14F-4D97-AF65-F5344CB8AC3E}">
        <p14:creationId xmlns:p14="http://schemas.microsoft.com/office/powerpoint/2010/main" val="2606115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fr-CH"/>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fr-CH"/>
              <a:t>Click to edit Master text styles</a:t>
            </a:r>
          </a:p>
        </p:txBody>
      </p:sp>
      <p:sp>
        <p:nvSpPr>
          <p:cNvPr id="5" name="Footer Placeholder 4">
            <a:extLst>
              <a:ext uri="{FF2B5EF4-FFF2-40B4-BE49-F238E27FC236}">
                <a16:creationId xmlns:a16="http://schemas.microsoft.com/office/drawing/2014/main" id="{DFD01A13-FCCB-4461-85B7-CDB5C558566C}"/>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39048B0A-F94E-4FA0-B365-0FF5E659E9A4}"/>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F83511E-DE3B-42B9-BC9A-B2BE94018F16}" type="slidenum">
              <a:rPr lang="de-DE" altLang="en-US"/>
              <a:pPr>
                <a:defRPr/>
              </a:pPr>
              <a:t>‹#›</a:t>
            </a:fld>
            <a:endParaRPr lang="de-DE" altLang="en-US"/>
          </a:p>
        </p:txBody>
      </p:sp>
    </p:spTree>
    <p:extLst>
      <p:ext uri="{BB962C8B-B14F-4D97-AF65-F5344CB8AC3E}">
        <p14:creationId xmlns:p14="http://schemas.microsoft.com/office/powerpoint/2010/main" val="319000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Footer Placeholder 3">
            <a:extLst>
              <a:ext uri="{FF2B5EF4-FFF2-40B4-BE49-F238E27FC236}">
                <a16:creationId xmlns:a16="http://schemas.microsoft.com/office/drawing/2014/main" id="{209CC849-B47D-4760-93CA-49B66D25D2F3}"/>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69671F4E-CDC6-41A2-93FB-032CFC42BC4B}"/>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F76E4D1-B151-4396-BF8E-4AEFFC97B736}" type="slidenum">
              <a:rPr lang="de-DE" altLang="en-US"/>
              <a:pPr>
                <a:defRPr/>
              </a:pPr>
              <a:t>‹#›</a:t>
            </a:fld>
            <a:endParaRPr lang="de-DE" altLang="en-US"/>
          </a:p>
        </p:txBody>
      </p:sp>
    </p:spTree>
    <p:extLst>
      <p:ext uri="{BB962C8B-B14F-4D97-AF65-F5344CB8AC3E}">
        <p14:creationId xmlns:p14="http://schemas.microsoft.com/office/powerpoint/2010/main" val="841978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5963744"/>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756047" y="671971"/>
            <a:ext cx="6258388" cy="5963744"/>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Footer Placeholder 3">
            <a:extLst>
              <a:ext uri="{FF2B5EF4-FFF2-40B4-BE49-F238E27FC236}">
                <a16:creationId xmlns:a16="http://schemas.microsoft.com/office/drawing/2014/main" id="{17F5DE82-C7DE-4833-BE93-3D28645D9358}"/>
              </a:ext>
            </a:extLst>
          </p:cNvPr>
          <p:cNvSpPr>
            <a:spLocks noGrp="1"/>
          </p:cNvSpPr>
          <p:nvPr>
            <p:ph type="ftr" sz="quarter" idx="10"/>
          </p:nvPr>
        </p:nvSpPr>
        <p:spPr>
          <a:xfrm>
            <a:off x="2855913" y="6804025"/>
            <a:ext cx="4368800"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901F2772-E0FE-4F49-AA92-29BF5FA1AC33}"/>
              </a:ext>
            </a:extLst>
          </p:cNvPr>
          <p:cNvSpPr>
            <a:spLocks noGrp="1"/>
          </p:cNvSpPr>
          <p:nvPr>
            <p:ph type="sldNum" sz="quarter" idx="11"/>
          </p:nvPr>
        </p:nvSpPr>
        <p:spPr>
          <a:xfrm>
            <a:off x="8316913" y="6804025"/>
            <a:ext cx="587375" cy="503238"/>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E0B251F-E523-425B-914C-14815F2A9F5F}" type="slidenum">
              <a:rPr lang="de-DE" altLang="en-US"/>
              <a:pPr>
                <a:defRPr/>
              </a:pPr>
              <a:t>‹#›</a:t>
            </a:fld>
            <a:endParaRPr lang="de-DE" altLang="en-US"/>
          </a:p>
        </p:txBody>
      </p:sp>
    </p:spTree>
    <p:extLst>
      <p:ext uri="{BB962C8B-B14F-4D97-AF65-F5344CB8AC3E}">
        <p14:creationId xmlns:p14="http://schemas.microsoft.com/office/powerpoint/2010/main" val="3507880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3"/>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283439" indent="0" algn="ctr">
              <a:buNone/>
              <a:defRPr>
                <a:solidFill>
                  <a:schemeClr val="tx1">
                    <a:tint val="75000"/>
                  </a:schemeClr>
                </a:solidFill>
              </a:defRPr>
            </a:lvl2pPr>
            <a:lvl3pPr marL="566880" indent="0" algn="ctr">
              <a:buNone/>
              <a:defRPr>
                <a:solidFill>
                  <a:schemeClr val="tx1">
                    <a:tint val="75000"/>
                  </a:schemeClr>
                </a:solidFill>
              </a:defRPr>
            </a:lvl3pPr>
            <a:lvl4pPr marL="850318" indent="0" algn="ctr">
              <a:buNone/>
              <a:defRPr>
                <a:solidFill>
                  <a:schemeClr val="tx1">
                    <a:tint val="75000"/>
                  </a:schemeClr>
                </a:solidFill>
              </a:defRPr>
            </a:lvl4pPr>
            <a:lvl5pPr marL="1133760" indent="0" algn="ctr">
              <a:buNone/>
              <a:defRPr>
                <a:solidFill>
                  <a:schemeClr val="tx1">
                    <a:tint val="75000"/>
                  </a:schemeClr>
                </a:solidFill>
              </a:defRPr>
            </a:lvl5pPr>
            <a:lvl6pPr marL="1417196" indent="0" algn="ctr">
              <a:buNone/>
              <a:defRPr>
                <a:solidFill>
                  <a:schemeClr val="tx1">
                    <a:tint val="75000"/>
                  </a:schemeClr>
                </a:solidFill>
              </a:defRPr>
            </a:lvl6pPr>
            <a:lvl7pPr marL="1700637" indent="0" algn="ctr">
              <a:buNone/>
              <a:defRPr>
                <a:solidFill>
                  <a:schemeClr val="tx1">
                    <a:tint val="75000"/>
                  </a:schemeClr>
                </a:solidFill>
              </a:defRPr>
            </a:lvl7pPr>
            <a:lvl8pPr marL="1984076" indent="0" algn="ctr">
              <a:buNone/>
              <a:defRPr>
                <a:solidFill>
                  <a:schemeClr val="tx1">
                    <a:tint val="75000"/>
                  </a:schemeClr>
                </a:solidFill>
              </a:defRPr>
            </a:lvl8pPr>
            <a:lvl9pPr marL="226751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34886139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608536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2480" b="1" cap="all"/>
            </a:lvl1pPr>
          </a:lstStyle>
          <a:p>
            <a:r>
              <a:rPr lang="en-US"/>
              <a:t>Click to edit Master title style</a:t>
            </a:r>
          </a:p>
        </p:txBody>
      </p:sp>
      <p:sp>
        <p:nvSpPr>
          <p:cNvPr id="3" name="Text Placeholder 2"/>
          <p:cNvSpPr>
            <a:spLocks noGrp="1"/>
          </p:cNvSpPr>
          <p:nvPr>
            <p:ph type="body" idx="1"/>
          </p:nvPr>
        </p:nvSpPr>
        <p:spPr>
          <a:xfrm>
            <a:off x="796300" y="3204116"/>
            <a:ext cx="8568531" cy="1653678"/>
          </a:xfrm>
        </p:spPr>
        <p:txBody>
          <a:bodyPr anchor="b"/>
          <a:lstStyle>
            <a:lvl1pPr marL="0" indent="0">
              <a:buNone/>
              <a:defRPr sz="1240">
                <a:solidFill>
                  <a:schemeClr val="tx1">
                    <a:tint val="75000"/>
                  </a:schemeClr>
                </a:solidFill>
              </a:defRPr>
            </a:lvl1pPr>
            <a:lvl2pPr marL="283439" indent="0">
              <a:buNone/>
              <a:defRPr sz="1116">
                <a:solidFill>
                  <a:schemeClr val="tx1">
                    <a:tint val="75000"/>
                  </a:schemeClr>
                </a:solidFill>
              </a:defRPr>
            </a:lvl2pPr>
            <a:lvl3pPr marL="566880" indent="0">
              <a:buNone/>
              <a:defRPr sz="992">
                <a:solidFill>
                  <a:schemeClr val="tx1">
                    <a:tint val="75000"/>
                  </a:schemeClr>
                </a:solidFill>
              </a:defRPr>
            </a:lvl3pPr>
            <a:lvl4pPr marL="850318" indent="0">
              <a:buNone/>
              <a:defRPr sz="868">
                <a:solidFill>
                  <a:schemeClr val="tx1">
                    <a:tint val="75000"/>
                  </a:schemeClr>
                </a:solidFill>
              </a:defRPr>
            </a:lvl4pPr>
            <a:lvl5pPr marL="1133760" indent="0">
              <a:buNone/>
              <a:defRPr sz="868">
                <a:solidFill>
                  <a:schemeClr val="tx1">
                    <a:tint val="75000"/>
                  </a:schemeClr>
                </a:solidFill>
              </a:defRPr>
            </a:lvl5pPr>
            <a:lvl6pPr marL="1417196" indent="0">
              <a:buNone/>
              <a:defRPr sz="868">
                <a:solidFill>
                  <a:schemeClr val="tx1">
                    <a:tint val="75000"/>
                  </a:schemeClr>
                </a:solidFill>
              </a:defRPr>
            </a:lvl6pPr>
            <a:lvl7pPr marL="1700637" indent="0">
              <a:buNone/>
              <a:defRPr sz="868">
                <a:solidFill>
                  <a:schemeClr val="tx1">
                    <a:tint val="75000"/>
                  </a:schemeClr>
                </a:solidFill>
              </a:defRPr>
            </a:lvl7pPr>
            <a:lvl8pPr marL="1984076" indent="0">
              <a:buNone/>
              <a:defRPr sz="868">
                <a:solidFill>
                  <a:schemeClr val="tx1">
                    <a:tint val="75000"/>
                  </a:schemeClr>
                </a:solidFill>
              </a:defRPr>
            </a:lvl8pPr>
            <a:lvl9pPr marL="2267514" indent="0">
              <a:buNone/>
              <a:defRPr sz="86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3171952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6"/>
            <a:ext cx="4452276" cy="4989036"/>
          </a:xfrm>
        </p:spPr>
        <p:txBody>
          <a:bodyPr/>
          <a:lstStyle>
            <a:lvl1pPr>
              <a:defRPr sz="1736"/>
            </a:lvl1pPr>
            <a:lvl2pPr>
              <a:defRPr sz="1488"/>
            </a:lvl2pPr>
            <a:lvl3pPr>
              <a:defRPr sz="1240"/>
            </a:lvl3pPr>
            <a:lvl4pPr>
              <a:defRPr sz="1116"/>
            </a:lvl4pPr>
            <a:lvl5pPr>
              <a:defRPr sz="1116"/>
            </a:lvl5pPr>
            <a:lvl6pPr>
              <a:defRPr sz="1116"/>
            </a:lvl6pPr>
            <a:lvl7pPr>
              <a:defRPr sz="1116"/>
            </a:lvl7pPr>
            <a:lvl8pPr>
              <a:defRPr sz="1116"/>
            </a:lvl8pPr>
            <a:lvl9pPr>
              <a:defRPr sz="11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6"/>
            <a:ext cx="4452276" cy="4989036"/>
          </a:xfrm>
        </p:spPr>
        <p:txBody>
          <a:bodyPr/>
          <a:lstStyle>
            <a:lvl1pPr>
              <a:defRPr sz="1736"/>
            </a:lvl1pPr>
            <a:lvl2pPr>
              <a:defRPr sz="1488"/>
            </a:lvl2pPr>
            <a:lvl3pPr>
              <a:defRPr sz="1240"/>
            </a:lvl3pPr>
            <a:lvl4pPr>
              <a:defRPr sz="1116"/>
            </a:lvl4pPr>
            <a:lvl5pPr>
              <a:defRPr sz="1116"/>
            </a:lvl5pPr>
            <a:lvl6pPr>
              <a:defRPr sz="1116"/>
            </a:lvl6pPr>
            <a:lvl7pPr>
              <a:defRPr sz="1116"/>
            </a:lvl7pPr>
            <a:lvl8pPr>
              <a:defRPr sz="1116"/>
            </a:lvl8pPr>
            <a:lvl9pPr>
              <a:defRPr sz="11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7024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3713"/>
            <a:ext cx="4452937" cy="4992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8575" y="1763713"/>
            <a:ext cx="4454525" cy="4992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9BE8AEC7-5C02-4D4D-AFAF-869E353EBA03}"/>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1974DF3C-CE97-46E1-9181-BE507D2147B5}"/>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1C81D1C8-6FA7-40A8-8CEA-E0A465528723}"/>
              </a:ext>
            </a:extLst>
          </p:cNvPr>
          <p:cNvSpPr>
            <a:spLocks noGrp="1" noChangeArrowheads="1"/>
          </p:cNvSpPr>
          <p:nvPr>
            <p:ph type="sldNum" idx="12"/>
          </p:nvPr>
        </p:nvSpPr>
        <p:spPr>
          <a:ln/>
        </p:spPr>
        <p:txBody>
          <a:bodyPr/>
          <a:lstStyle>
            <a:lvl1pPr>
              <a:defRPr/>
            </a:lvl1pPr>
          </a:lstStyle>
          <a:p>
            <a:pPr>
              <a:defRPr/>
            </a:pPr>
            <a:fld id="{F1D44CEA-E6F4-4156-BDF3-59E904E85B9A}" type="slidenum">
              <a:rPr lang="en-GB" altLang="en-US"/>
              <a:pPr>
                <a:defRPr/>
              </a:pPr>
              <a:t>‹#›</a:t>
            </a:fld>
            <a:endParaRPr lang="en-GB" altLang="en-US"/>
          </a:p>
        </p:txBody>
      </p:sp>
    </p:spTree>
    <p:extLst>
      <p:ext uri="{BB962C8B-B14F-4D97-AF65-F5344CB8AC3E}">
        <p14:creationId xmlns:p14="http://schemas.microsoft.com/office/powerpoint/2010/main" val="3012594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1488" b="1"/>
            </a:lvl1pPr>
            <a:lvl2pPr marL="283439" indent="0">
              <a:buNone/>
              <a:defRPr sz="1240" b="1"/>
            </a:lvl2pPr>
            <a:lvl3pPr marL="566880" indent="0">
              <a:buNone/>
              <a:defRPr sz="1116" b="1"/>
            </a:lvl3pPr>
            <a:lvl4pPr marL="850318" indent="0">
              <a:buNone/>
              <a:defRPr sz="992" b="1"/>
            </a:lvl4pPr>
            <a:lvl5pPr marL="1133760" indent="0">
              <a:buNone/>
              <a:defRPr sz="992" b="1"/>
            </a:lvl5pPr>
            <a:lvl6pPr marL="1417196" indent="0">
              <a:buNone/>
              <a:defRPr sz="992" b="1"/>
            </a:lvl6pPr>
            <a:lvl7pPr marL="1700637" indent="0">
              <a:buNone/>
              <a:defRPr sz="992" b="1"/>
            </a:lvl7pPr>
            <a:lvl8pPr marL="1984076" indent="0">
              <a:buNone/>
              <a:defRPr sz="992" b="1"/>
            </a:lvl8pPr>
            <a:lvl9pPr marL="2267514" indent="0">
              <a:buNone/>
              <a:defRPr sz="992"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1488"/>
            </a:lvl1pPr>
            <a:lvl2pPr>
              <a:defRPr sz="1240"/>
            </a:lvl2pPr>
            <a:lvl3pPr>
              <a:defRPr sz="1116"/>
            </a:lvl3pPr>
            <a:lvl4pPr>
              <a:defRPr sz="992"/>
            </a:lvl4pPr>
            <a:lvl5pPr>
              <a:defRPr sz="992"/>
            </a:lvl5pPr>
            <a:lvl6pPr>
              <a:defRPr sz="992"/>
            </a:lvl6pPr>
            <a:lvl7pPr>
              <a:defRPr sz="992"/>
            </a:lvl7pPr>
            <a:lvl8pPr>
              <a:defRPr sz="992"/>
            </a:lvl8pPr>
            <a:lvl9pPr>
              <a:defRPr sz="99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25" y="1692178"/>
            <a:ext cx="4455776" cy="705219"/>
          </a:xfrm>
        </p:spPr>
        <p:txBody>
          <a:bodyPr anchor="b"/>
          <a:lstStyle>
            <a:lvl1pPr marL="0" indent="0">
              <a:buNone/>
              <a:defRPr sz="1488" b="1"/>
            </a:lvl1pPr>
            <a:lvl2pPr marL="283439" indent="0">
              <a:buNone/>
              <a:defRPr sz="1240" b="1"/>
            </a:lvl2pPr>
            <a:lvl3pPr marL="566880" indent="0">
              <a:buNone/>
              <a:defRPr sz="1116" b="1"/>
            </a:lvl3pPr>
            <a:lvl4pPr marL="850318" indent="0">
              <a:buNone/>
              <a:defRPr sz="992" b="1"/>
            </a:lvl4pPr>
            <a:lvl5pPr marL="1133760" indent="0">
              <a:buNone/>
              <a:defRPr sz="992" b="1"/>
            </a:lvl5pPr>
            <a:lvl6pPr marL="1417196" indent="0">
              <a:buNone/>
              <a:defRPr sz="992" b="1"/>
            </a:lvl6pPr>
            <a:lvl7pPr marL="1700637" indent="0">
              <a:buNone/>
              <a:defRPr sz="992" b="1"/>
            </a:lvl7pPr>
            <a:lvl8pPr marL="1984076" indent="0">
              <a:buNone/>
              <a:defRPr sz="992" b="1"/>
            </a:lvl8pPr>
            <a:lvl9pPr marL="2267514" indent="0">
              <a:buNone/>
              <a:defRPr sz="992" b="1"/>
            </a:lvl9pPr>
          </a:lstStyle>
          <a:p>
            <a:pPr lvl="0"/>
            <a:r>
              <a:rPr lang="en-US"/>
              <a:t>Click to edit Master text styles</a:t>
            </a:r>
          </a:p>
        </p:txBody>
      </p:sp>
      <p:sp>
        <p:nvSpPr>
          <p:cNvPr id="6" name="Content Placeholder 5"/>
          <p:cNvSpPr>
            <a:spLocks noGrp="1"/>
          </p:cNvSpPr>
          <p:nvPr>
            <p:ph sz="quarter" idx="4"/>
          </p:nvPr>
        </p:nvSpPr>
        <p:spPr>
          <a:xfrm>
            <a:off x="5120825" y="2397397"/>
            <a:ext cx="4455776" cy="4355563"/>
          </a:xfrm>
        </p:spPr>
        <p:txBody>
          <a:bodyPr/>
          <a:lstStyle>
            <a:lvl1pPr>
              <a:defRPr sz="1488"/>
            </a:lvl1pPr>
            <a:lvl2pPr>
              <a:defRPr sz="1240"/>
            </a:lvl2pPr>
            <a:lvl3pPr>
              <a:defRPr sz="1116"/>
            </a:lvl3pPr>
            <a:lvl4pPr>
              <a:defRPr sz="992"/>
            </a:lvl4pPr>
            <a:lvl5pPr>
              <a:defRPr sz="992"/>
            </a:lvl5pPr>
            <a:lvl6pPr>
              <a:defRPr sz="992"/>
            </a:lvl6pPr>
            <a:lvl7pPr>
              <a:defRPr sz="992"/>
            </a:lvl7pPr>
            <a:lvl8pPr>
              <a:defRPr sz="992"/>
            </a:lvl8pPr>
            <a:lvl9pPr>
              <a:defRPr sz="99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3038675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236106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13285052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8" y="300987"/>
            <a:ext cx="3316456" cy="1280945"/>
          </a:xfrm>
        </p:spPr>
        <p:txBody>
          <a:bodyPr anchor="b"/>
          <a:lstStyle>
            <a:lvl1pPr algn="l">
              <a:defRPr sz="1240" b="1"/>
            </a:lvl1pPr>
          </a:lstStyle>
          <a:p>
            <a:r>
              <a:rPr lang="en-US"/>
              <a:t>Click to edit Master title style</a:t>
            </a:r>
          </a:p>
        </p:txBody>
      </p:sp>
      <p:sp>
        <p:nvSpPr>
          <p:cNvPr id="3" name="Content Placeholder 2"/>
          <p:cNvSpPr>
            <a:spLocks noGrp="1"/>
          </p:cNvSpPr>
          <p:nvPr>
            <p:ph idx="1"/>
          </p:nvPr>
        </p:nvSpPr>
        <p:spPr>
          <a:xfrm>
            <a:off x="3941245" y="300994"/>
            <a:ext cx="5635349" cy="6451973"/>
          </a:xfrm>
        </p:spPr>
        <p:txBody>
          <a:bodyPr/>
          <a:lstStyle>
            <a:lvl1pPr>
              <a:defRPr sz="1984"/>
            </a:lvl1pPr>
            <a:lvl2pPr>
              <a:defRPr sz="1736"/>
            </a:lvl2pPr>
            <a:lvl3pPr>
              <a:defRPr sz="1488"/>
            </a:lvl3pPr>
            <a:lvl4pPr>
              <a:defRPr sz="1240"/>
            </a:lvl4pPr>
            <a:lvl5pPr>
              <a:defRPr sz="1240"/>
            </a:lvl5pPr>
            <a:lvl6pPr>
              <a:defRPr sz="1240"/>
            </a:lvl6pPr>
            <a:lvl7pPr>
              <a:defRPr sz="1240"/>
            </a:lvl7pPr>
            <a:lvl8pPr>
              <a:defRPr sz="1240"/>
            </a:lvl8pPr>
            <a:lvl9pPr>
              <a:defRPr sz="1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8" y="1581935"/>
            <a:ext cx="3316456" cy="5171028"/>
          </a:xfrm>
        </p:spPr>
        <p:txBody>
          <a:bodyPr/>
          <a:lstStyle>
            <a:lvl1pPr marL="0" indent="0">
              <a:buNone/>
              <a:defRPr sz="868"/>
            </a:lvl1pPr>
            <a:lvl2pPr marL="283439" indent="0">
              <a:buNone/>
              <a:defRPr sz="744"/>
            </a:lvl2pPr>
            <a:lvl3pPr marL="566880" indent="0">
              <a:buNone/>
              <a:defRPr sz="620"/>
            </a:lvl3pPr>
            <a:lvl4pPr marL="850318" indent="0">
              <a:buNone/>
              <a:defRPr sz="558"/>
            </a:lvl4pPr>
            <a:lvl5pPr marL="1133760" indent="0">
              <a:buNone/>
              <a:defRPr sz="558"/>
            </a:lvl5pPr>
            <a:lvl6pPr marL="1417196" indent="0">
              <a:buNone/>
              <a:defRPr sz="558"/>
            </a:lvl6pPr>
            <a:lvl7pPr marL="1700637" indent="0">
              <a:buNone/>
              <a:defRPr sz="558"/>
            </a:lvl7pPr>
            <a:lvl8pPr marL="1984076" indent="0">
              <a:buNone/>
              <a:defRPr sz="558"/>
            </a:lvl8pPr>
            <a:lvl9pPr marL="2267514" indent="0">
              <a:buNone/>
              <a:defRPr sz="558"/>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34236185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1240"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1984"/>
            </a:lvl1pPr>
            <a:lvl2pPr marL="283439" indent="0">
              <a:buNone/>
              <a:defRPr sz="1736"/>
            </a:lvl2pPr>
            <a:lvl3pPr marL="566880" indent="0">
              <a:buNone/>
              <a:defRPr sz="1488"/>
            </a:lvl3pPr>
            <a:lvl4pPr marL="850318" indent="0">
              <a:buNone/>
              <a:defRPr sz="1240"/>
            </a:lvl4pPr>
            <a:lvl5pPr marL="1133760" indent="0">
              <a:buNone/>
              <a:defRPr sz="1240"/>
            </a:lvl5pPr>
            <a:lvl6pPr marL="1417196" indent="0">
              <a:buNone/>
              <a:defRPr sz="1240"/>
            </a:lvl6pPr>
            <a:lvl7pPr marL="1700637" indent="0">
              <a:buNone/>
              <a:defRPr sz="1240"/>
            </a:lvl7pPr>
            <a:lvl8pPr marL="1984076" indent="0">
              <a:buNone/>
              <a:defRPr sz="1240"/>
            </a:lvl8pPr>
            <a:lvl9pPr marL="2267514" indent="0">
              <a:buNone/>
              <a:defRPr sz="1240"/>
            </a:lvl9pPr>
          </a:lstStyle>
          <a:p>
            <a:endParaRPr lang="en-US"/>
          </a:p>
        </p:txBody>
      </p:sp>
      <p:sp>
        <p:nvSpPr>
          <p:cNvPr id="4" name="Text Placeholder 3"/>
          <p:cNvSpPr>
            <a:spLocks noGrp="1"/>
          </p:cNvSpPr>
          <p:nvPr>
            <p:ph type="body" sz="half" idx="2"/>
          </p:nvPr>
        </p:nvSpPr>
        <p:spPr>
          <a:xfrm>
            <a:off x="1975873" y="5916496"/>
            <a:ext cx="6048375" cy="887211"/>
          </a:xfrm>
        </p:spPr>
        <p:txBody>
          <a:bodyPr/>
          <a:lstStyle>
            <a:lvl1pPr marL="0" indent="0">
              <a:buNone/>
              <a:defRPr sz="868"/>
            </a:lvl1pPr>
            <a:lvl2pPr marL="283439" indent="0">
              <a:buNone/>
              <a:defRPr sz="744"/>
            </a:lvl2pPr>
            <a:lvl3pPr marL="566880" indent="0">
              <a:buNone/>
              <a:defRPr sz="620"/>
            </a:lvl3pPr>
            <a:lvl4pPr marL="850318" indent="0">
              <a:buNone/>
              <a:defRPr sz="558"/>
            </a:lvl4pPr>
            <a:lvl5pPr marL="1133760" indent="0">
              <a:buNone/>
              <a:defRPr sz="558"/>
            </a:lvl5pPr>
            <a:lvl6pPr marL="1417196" indent="0">
              <a:buNone/>
              <a:defRPr sz="558"/>
            </a:lvl6pPr>
            <a:lvl7pPr marL="1700637" indent="0">
              <a:buNone/>
              <a:defRPr sz="558"/>
            </a:lvl7pPr>
            <a:lvl8pPr marL="1984076" indent="0">
              <a:buNone/>
              <a:defRPr sz="558"/>
            </a:lvl8pPr>
            <a:lvl9pPr marL="2267514" indent="0">
              <a:buNone/>
              <a:defRPr sz="558"/>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9975406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22698283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45"/>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45"/>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C9FE6-2DB0-4E0A-85DB-40B5E2EB8284}" type="slidenum">
              <a:rPr lang="en-US" smtClean="0"/>
              <a:t>‹#›</a:t>
            </a:fld>
            <a:endParaRPr lang="en-US"/>
          </a:p>
        </p:txBody>
      </p:sp>
    </p:spTree>
    <p:extLst>
      <p:ext uri="{BB962C8B-B14F-4D97-AF65-F5344CB8AC3E}">
        <p14:creationId xmlns:p14="http://schemas.microsoft.com/office/powerpoint/2010/main" val="30999143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8" name="Title Text"/>
          <p:cNvSpPr txBox="1">
            <a:spLocks noGrp="1"/>
          </p:cNvSpPr>
          <p:nvPr>
            <p:ph type="title"/>
          </p:nvPr>
        </p:nvSpPr>
        <p:spPr>
          <a:xfrm>
            <a:off x="647268" y="1359346"/>
            <a:ext cx="6895976" cy="561072"/>
          </a:xfrm>
          <a:prstGeom prst="rect">
            <a:avLst/>
          </a:prstGeom>
        </p:spPr>
        <p:txBody>
          <a:bodyPr anchor="t"/>
          <a:lstStyle>
            <a:lvl1pPr algn="l">
              <a:spcBef>
                <a:spcPts val="744"/>
              </a:spcBef>
              <a:defRPr sz="1954" b="1" cap="all">
                <a:solidFill>
                  <a:srgbClr val="2497DE"/>
                </a:solidFill>
                <a:latin typeface="Arial"/>
                <a:ea typeface="Arial"/>
                <a:cs typeface="Arial"/>
                <a:sym typeface="Arial"/>
              </a:defRPr>
            </a:lvl1pPr>
          </a:lstStyle>
          <a:p>
            <a:r>
              <a:t>Title Text</a:t>
            </a:r>
          </a:p>
        </p:txBody>
      </p:sp>
      <p:sp>
        <p:nvSpPr>
          <p:cNvPr id="139" name="Body Level One…"/>
          <p:cNvSpPr txBox="1">
            <a:spLocks noGrp="1"/>
          </p:cNvSpPr>
          <p:nvPr>
            <p:ph type="body" idx="1"/>
          </p:nvPr>
        </p:nvSpPr>
        <p:spPr>
          <a:xfrm>
            <a:off x="647266" y="2078325"/>
            <a:ext cx="7456542" cy="4296124"/>
          </a:xfrm>
          <a:prstGeom prst="rect">
            <a:avLst/>
          </a:prstGeom>
        </p:spPr>
        <p:txBody>
          <a:bodyPr anchor="t"/>
          <a:lstStyle>
            <a:lvl1pPr marL="150245" indent="-150245">
              <a:spcBef>
                <a:spcPts val="582"/>
              </a:spcBef>
              <a:buSzPct val="85000"/>
              <a:buFont typeface="Zapf Dingbats"/>
              <a:buChar char="‣"/>
              <a:defRPr sz="1024">
                <a:solidFill>
                  <a:srgbClr val="5C5C5C"/>
                </a:solidFill>
                <a:latin typeface="Arial"/>
                <a:ea typeface="Arial"/>
                <a:cs typeface="Arial"/>
                <a:sym typeface="Arial"/>
              </a:defRPr>
            </a:lvl1pPr>
            <a:lvl2pPr marL="259515" indent="-150245">
              <a:spcBef>
                <a:spcPts val="582"/>
              </a:spcBef>
              <a:buFont typeface="Zapf Dingbats"/>
              <a:buChar char="‣"/>
              <a:defRPr sz="1024">
                <a:solidFill>
                  <a:srgbClr val="5C5C5C"/>
                </a:solidFill>
                <a:latin typeface="Arial"/>
                <a:ea typeface="Arial"/>
                <a:cs typeface="Arial"/>
                <a:sym typeface="Arial"/>
              </a:defRPr>
            </a:lvl2pPr>
            <a:lvl3pPr marL="368784" indent="-150245">
              <a:spcBef>
                <a:spcPts val="582"/>
              </a:spcBef>
              <a:buFont typeface="Zapf Dingbats"/>
              <a:buChar char="‣"/>
              <a:defRPr sz="1024">
                <a:solidFill>
                  <a:srgbClr val="5C5C5C"/>
                </a:solidFill>
                <a:latin typeface="Arial"/>
                <a:ea typeface="Arial"/>
                <a:cs typeface="Arial"/>
                <a:sym typeface="Arial"/>
              </a:defRPr>
            </a:lvl3pPr>
            <a:lvl4pPr marL="478054" indent="-150245">
              <a:spcBef>
                <a:spcPts val="582"/>
              </a:spcBef>
              <a:buFont typeface="Zapf Dingbats"/>
              <a:buChar char="‣"/>
              <a:defRPr sz="1024">
                <a:solidFill>
                  <a:srgbClr val="5C5C5C"/>
                </a:solidFill>
                <a:latin typeface="Arial"/>
                <a:ea typeface="Arial"/>
                <a:cs typeface="Arial"/>
                <a:sym typeface="Arial"/>
              </a:defRPr>
            </a:lvl4pPr>
            <a:lvl5pPr marL="587323" indent="-150245">
              <a:spcBef>
                <a:spcPts val="582"/>
              </a:spcBef>
              <a:buFont typeface="Zapf Dingbats"/>
              <a:buChar char="‣"/>
              <a:defRPr sz="1024">
                <a:solidFill>
                  <a:srgbClr val="5C5C5C"/>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140" name="TS_2015_image_bank_HIGH_RES_004-1250x585.jpg" descr="TS_2015_image_bank_HIGH_RES_004-1250x585.jpg"/>
          <p:cNvPicPr>
            <a:picLocks noChangeAspect="1"/>
          </p:cNvPicPr>
          <p:nvPr/>
        </p:nvPicPr>
        <p:blipFill>
          <a:blip r:embed="rId2"/>
          <a:srcRect t="39813" b="49087"/>
          <a:stretch>
            <a:fillRect/>
          </a:stretch>
        </p:blipFill>
        <p:spPr>
          <a:xfrm>
            <a:off x="-17064" y="-3493"/>
            <a:ext cx="10114748" cy="700453"/>
          </a:xfrm>
          <a:prstGeom prst="rect">
            <a:avLst/>
          </a:prstGeom>
          <a:ln w="12700">
            <a:miter lim="400000"/>
          </a:ln>
        </p:spPr>
      </p:pic>
      <p:pic>
        <p:nvPicPr>
          <p:cNvPr id="141" name="OpenAILabLogo-01.png" descr="OpenAILabLogo-01.png"/>
          <p:cNvPicPr>
            <a:picLocks noChangeAspect="1"/>
          </p:cNvPicPr>
          <p:nvPr/>
        </p:nvPicPr>
        <p:blipFill>
          <a:blip r:embed="rId3"/>
          <a:stretch>
            <a:fillRect/>
          </a:stretch>
        </p:blipFill>
        <p:spPr>
          <a:xfrm>
            <a:off x="8196197" y="6266954"/>
            <a:ext cx="1574248" cy="882029"/>
          </a:xfrm>
          <a:prstGeom prst="rect">
            <a:avLst/>
          </a:prstGeom>
          <a:ln w="12700">
            <a:miter lim="400000"/>
          </a:ln>
        </p:spPr>
      </p:pic>
      <p:sp>
        <p:nvSpPr>
          <p:cNvPr id="142" name="Slide Number"/>
          <p:cNvSpPr txBox="1">
            <a:spLocks noGrp="1"/>
          </p:cNvSpPr>
          <p:nvPr>
            <p:ph type="sldNum" sz="quarter" idx="2"/>
          </p:nvPr>
        </p:nvSpPr>
        <p:spPr>
          <a:xfrm>
            <a:off x="8288170" y="7126569"/>
            <a:ext cx="175199" cy="260739"/>
          </a:xfrm>
          <a:prstGeom prst="rect">
            <a:avLst/>
          </a:prstGeom>
        </p:spPr>
        <p:txBody>
          <a:bodyPr/>
          <a:lstStyle>
            <a:lvl1pPr algn="r">
              <a:defRPr sz="512">
                <a:solidFill>
                  <a:srgbClr val="747676"/>
                </a:solidFill>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2327520210"/>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998406" y="1269790"/>
            <a:ext cx="6083815" cy="2559265"/>
          </a:xfrm>
          <a:prstGeom prst="rect">
            <a:avLst/>
          </a:prstGeom>
        </p:spPr>
        <p:txBody>
          <a:bodyPr anchor="b"/>
          <a:lstStyle/>
          <a:p>
            <a:r>
              <a:t>Title Text</a:t>
            </a:r>
          </a:p>
        </p:txBody>
      </p:sp>
      <p:sp>
        <p:nvSpPr>
          <p:cNvPr id="12" name="Body Level One…"/>
          <p:cNvSpPr txBox="1">
            <a:spLocks noGrp="1"/>
          </p:cNvSpPr>
          <p:nvPr>
            <p:ph type="body" sz="quarter" idx="1"/>
          </p:nvPr>
        </p:nvSpPr>
        <p:spPr>
          <a:xfrm>
            <a:off x="1998406" y="3897958"/>
            <a:ext cx="6083815" cy="876057"/>
          </a:xfrm>
          <a:prstGeom prst="rect">
            <a:avLst/>
          </a:prstGeom>
        </p:spPr>
        <p:txBody>
          <a:bodyPr anchor="t"/>
          <a:lstStyle>
            <a:lvl1pPr marL="0" indent="0" algn="ctr">
              <a:spcBef>
                <a:spcPts val="0"/>
              </a:spcBef>
              <a:buSzTx/>
              <a:buNone/>
              <a:defRPr sz="1364"/>
            </a:lvl1pPr>
            <a:lvl2pPr marL="0" indent="0" algn="ctr">
              <a:spcBef>
                <a:spcPts val="0"/>
              </a:spcBef>
              <a:buSzTx/>
              <a:buNone/>
              <a:defRPr sz="1364"/>
            </a:lvl2pPr>
            <a:lvl3pPr marL="0" indent="0" algn="ctr">
              <a:spcBef>
                <a:spcPts val="0"/>
              </a:spcBef>
              <a:buSzTx/>
              <a:buNone/>
              <a:defRPr sz="1364"/>
            </a:lvl3pPr>
            <a:lvl4pPr marL="0" indent="0" algn="ctr">
              <a:spcBef>
                <a:spcPts val="0"/>
              </a:spcBef>
              <a:buSzTx/>
              <a:buNone/>
              <a:defRPr sz="1364"/>
            </a:lvl4pPr>
            <a:lvl5pPr marL="0" indent="0" algn="ctr">
              <a:spcBef>
                <a:spcPts val="0"/>
              </a:spcBef>
              <a:buSzTx/>
              <a:buNone/>
              <a:defRPr sz="1364"/>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024056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2194062" y="492166"/>
            <a:ext cx="5685119" cy="458699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998406" y="5207120"/>
            <a:ext cx="6083815" cy="1102454"/>
          </a:xfrm>
          <a:prstGeom prst="rect">
            <a:avLst/>
          </a:prstGeom>
        </p:spPr>
        <p:txBody>
          <a:bodyPr anchor="b"/>
          <a:lstStyle/>
          <a:p>
            <a:r>
              <a:t>Title Text</a:t>
            </a:r>
          </a:p>
        </p:txBody>
      </p:sp>
      <p:sp>
        <p:nvSpPr>
          <p:cNvPr id="22" name="Body Level One…"/>
          <p:cNvSpPr txBox="1">
            <a:spLocks noGrp="1"/>
          </p:cNvSpPr>
          <p:nvPr>
            <p:ph type="body" sz="quarter" idx="1"/>
          </p:nvPr>
        </p:nvSpPr>
        <p:spPr>
          <a:xfrm>
            <a:off x="1998406" y="6348946"/>
            <a:ext cx="6083815" cy="876057"/>
          </a:xfrm>
          <a:prstGeom prst="rect">
            <a:avLst/>
          </a:prstGeom>
        </p:spPr>
        <p:txBody>
          <a:bodyPr anchor="t"/>
          <a:lstStyle>
            <a:lvl1pPr marL="0" indent="0" algn="ctr">
              <a:spcBef>
                <a:spcPts val="0"/>
              </a:spcBef>
              <a:buSzTx/>
              <a:buNone/>
              <a:defRPr sz="1364"/>
            </a:lvl1pPr>
            <a:lvl2pPr marL="0" indent="0" algn="ctr">
              <a:spcBef>
                <a:spcPts val="0"/>
              </a:spcBef>
              <a:buSzTx/>
              <a:buNone/>
              <a:defRPr sz="1364"/>
            </a:lvl2pPr>
            <a:lvl3pPr marL="0" indent="0" algn="ctr">
              <a:spcBef>
                <a:spcPts val="0"/>
              </a:spcBef>
              <a:buSzTx/>
              <a:buNone/>
              <a:defRPr sz="1364"/>
            </a:lvl3pPr>
            <a:lvl4pPr marL="0" indent="0" algn="ctr">
              <a:spcBef>
                <a:spcPts val="0"/>
              </a:spcBef>
              <a:buSzTx/>
              <a:buNone/>
              <a:defRPr sz="1364"/>
            </a:lvl4pPr>
            <a:lvl5pPr marL="0" indent="0" algn="ctr">
              <a:spcBef>
                <a:spcPts val="0"/>
              </a:spcBef>
              <a:buSzTx/>
              <a:buNone/>
              <a:defRPr sz="1364"/>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5002219" y="7165943"/>
            <a:ext cx="256479" cy="25878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040459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9F4D5C32-0551-4166-B3A7-E9E05EF0F79F}"/>
              </a:ext>
            </a:extLst>
          </p:cNvPr>
          <p:cNvSpPr>
            <a:spLocks noGrp="1" noChangeArrowheads="1"/>
          </p:cNvSpPr>
          <p:nvPr>
            <p:ph type="dt" idx="10"/>
          </p:nvPr>
        </p:nvSpPr>
        <p:spPr>
          <a:ln/>
        </p:spPr>
        <p:txBody>
          <a:bodyPr/>
          <a:lstStyle>
            <a:lvl1pPr>
              <a:defRPr/>
            </a:lvl1pPr>
          </a:lstStyle>
          <a:p>
            <a:pPr>
              <a:defRPr/>
            </a:pPr>
            <a:endParaRPr lang="en-US"/>
          </a:p>
        </p:txBody>
      </p:sp>
      <p:sp>
        <p:nvSpPr>
          <p:cNvPr id="8" name="Rectangle 4">
            <a:extLst>
              <a:ext uri="{FF2B5EF4-FFF2-40B4-BE49-F238E27FC236}">
                <a16:creationId xmlns:a16="http://schemas.microsoft.com/office/drawing/2014/main" id="{42698DAC-A12F-431C-90AA-6391E340F9FB}"/>
              </a:ext>
            </a:extLst>
          </p:cNvPr>
          <p:cNvSpPr>
            <a:spLocks noGrp="1" noChangeArrowheads="1"/>
          </p:cNvSpPr>
          <p:nvPr>
            <p:ph type="ftr" idx="11"/>
          </p:nvPr>
        </p:nvSpPr>
        <p:spPr>
          <a:ln/>
        </p:spPr>
        <p:txBody>
          <a:bodyPr/>
          <a:lstStyle>
            <a:lvl1pPr>
              <a:defRPr/>
            </a:lvl1pPr>
          </a:lstStyle>
          <a:p>
            <a:pPr>
              <a:defRPr/>
            </a:pPr>
            <a:endParaRPr lang="en-US"/>
          </a:p>
        </p:txBody>
      </p:sp>
      <p:sp>
        <p:nvSpPr>
          <p:cNvPr id="9" name="Rectangle 5">
            <a:extLst>
              <a:ext uri="{FF2B5EF4-FFF2-40B4-BE49-F238E27FC236}">
                <a16:creationId xmlns:a16="http://schemas.microsoft.com/office/drawing/2014/main" id="{C80DE5B0-710D-408B-BF91-781584E1C74D}"/>
              </a:ext>
            </a:extLst>
          </p:cNvPr>
          <p:cNvSpPr>
            <a:spLocks noGrp="1" noChangeArrowheads="1"/>
          </p:cNvSpPr>
          <p:nvPr>
            <p:ph type="sldNum" idx="12"/>
          </p:nvPr>
        </p:nvSpPr>
        <p:spPr>
          <a:ln/>
        </p:spPr>
        <p:txBody>
          <a:bodyPr/>
          <a:lstStyle>
            <a:lvl1pPr>
              <a:defRPr/>
            </a:lvl1pPr>
          </a:lstStyle>
          <a:p>
            <a:pPr>
              <a:defRPr/>
            </a:pPr>
            <a:fld id="{796F49F4-4CA5-4064-9277-A6C204DB3AC9}" type="slidenum">
              <a:rPr lang="en-GB" altLang="en-US"/>
              <a:pPr>
                <a:defRPr/>
              </a:pPr>
              <a:t>‹#›</a:t>
            </a:fld>
            <a:endParaRPr lang="en-GB" altLang="en-US"/>
          </a:p>
        </p:txBody>
      </p:sp>
    </p:spTree>
    <p:extLst>
      <p:ext uri="{BB962C8B-B14F-4D97-AF65-F5344CB8AC3E}">
        <p14:creationId xmlns:p14="http://schemas.microsoft.com/office/powerpoint/2010/main" val="23220559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998406" y="2500206"/>
            <a:ext cx="6083815" cy="2559265"/>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5844059"/>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5165828" y="492166"/>
            <a:ext cx="3100974" cy="6378476"/>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813824" y="492166"/>
            <a:ext cx="3100974" cy="3090806"/>
          </a:xfrm>
          <a:prstGeom prst="rect">
            <a:avLst/>
          </a:prstGeom>
        </p:spPr>
        <p:txBody>
          <a:bodyPr anchor="b"/>
          <a:lstStyle>
            <a:lvl1pPr>
              <a:defRPr sz="2604"/>
            </a:lvl1pPr>
          </a:lstStyle>
          <a:p>
            <a:r>
              <a:t>Title Text</a:t>
            </a:r>
          </a:p>
        </p:txBody>
      </p:sp>
      <p:sp>
        <p:nvSpPr>
          <p:cNvPr id="40" name="Body Level One…"/>
          <p:cNvSpPr txBox="1">
            <a:spLocks noGrp="1"/>
          </p:cNvSpPr>
          <p:nvPr>
            <p:ph type="body" sz="quarter" idx="1"/>
          </p:nvPr>
        </p:nvSpPr>
        <p:spPr>
          <a:xfrm>
            <a:off x="1813824" y="3691248"/>
            <a:ext cx="3100974" cy="3179396"/>
          </a:xfrm>
          <a:prstGeom prst="rect">
            <a:avLst/>
          </a:prstGeom>
        </p:spPr>
        <p:txBody>
          <a:bodyPr anchor="t"/>
          <a:lstStyle>
            <a:lvl1pPr marL="0" indent="0" algn="ctr">
              <a:spcBef>
                <a:spcPts val="0"/>
              </a:spcBef>
              <a:buSzTx/>
              <a:buNone/>
              <a:defRPr sz="1364"/>
            </a:lvl1pPr>
            <a:lvl2pPr marL="0" indent="0" algn="ctr">
              <a:spcBef>
                <a:spcPts val="0"/>
              </a:spcBef>
              <a:buSzTx/>
              <a:buNone/>
              <a:defRPr sz="1364"/>
            </a:lvl2pPr>
            <a:lvl3pPr marL="0" indent="0" algn="ctr">
              <a:spcBef>
                <a:spcPts val="0"/>
              </a:spcBef>
              <a:buSzTx/>
              <a:buNone/>
              <a:defRPr sz="1364"/>
            </a:lvl3pPr>
            <a:lvl4pPr marL="0" indent="0" algn="ctr">
              <a:spcBef>
                <a:spcPts val="0"/>
              </a:spcBef>
              <a:buSzTx/>
              <a:buNone/>
              <a:defRPr sz="1364"/>
            </a:lvl4pPr>
            <a:lvl5pPr marL="0" indent="0" algn="ctr">
              <a:spcBef>
                <a:spcPts val="0"/>
              </a:spcBef>
              <a:buSzTx/>
              <a:buNone/>
              <a:defRPr sz="1364"/>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859662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270230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6" name="Image"/>
          <p:cNvSpPr>
            <a:spLocks noGrp="1"/>
          </p:cNvSpPr>
          <p:nvPr>
            <p:ph type="pic" sz="quarter" idx="13"/>
          </p:nvPr>
        </p:nvSpPr>
        <p:spPr>
          <a:xfrm>
            <a:off x="5165828" y="2017882"/>
            <a:ext cx="3100974" cy="4872448"/>
          </a:xfrm>
          <a:prstGeom prst="rect">
            <a:avLst/>
          </a:prstGeom>
        </p:spPr>
        <p:txBody>
          <a:bodyPr lIns="91439" tIns="45719" rIns="91439" bIns="45719" anchor="t">
            <a:noAutofit/>
          </a:bodyPr>
          <a:lstStyle/>
          <a:p>
            <a:endParaRPr/>
          </a:p>
        </p:txBody>
      </p:sp>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sz="quarter" idx="1"/>
          </p:nvPr>
        </p:nvSpPr>
        <p:spPr>
          <a:xfrm>
            <a:off x="1813824" y="2017882"/>
            <a:ext cx="3100974" cy="4872448"/>
          </a:xfrm>
          <a:prstGeom prst="rect">
            <a:avLst/>
          </a:prstGeom>
        </p:spPr>
        <p:txBody>
          <a:bodyPr/>
          <a:lstStyle>
            <a:lvl1pPr marL="144287" indent="-144287">
              <a:spcBef>
                <a:spcPts val="1396"/>
              </a:spcBef>
              <a:defRPr sz="1178"/>
            </a:lvl1pPr>
            <a:lvl2pPr marL="250602" indent="-144287">
              <a:spcBef>
                <a:spcPts val="1396"/>
              </a:spcBef>
              <a:defRPr sz="1178"/>
            </a:lvl2pPr>
            <a:lvl3pPr marL="356919" indent="-144287">
              <a:spcBef>
                <a:spcPts val="1396"/>
              </a:spcBef>
              <a:defRPr sz="1178"/>
            </a:lvl3pPr>
            <a:lvl4pPr marL="463235" indent="-144287">
              <a:spcBef>
                <a:spcPts val="1396"/>
              </a:spcBef>
              <a:defRPr sz="1178"/>
            </a:lvl4pPr>
            <a:lvl5pPr marL="569551" indent="-144287">
              <a:spcBef>
                <a:spcPts val="1396"/>
              </a:spcBef>
              <a:defRPr sz="1178"/>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3891863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6" name="Body Level One…"/>
          <p:cNvSpPr txBox="1">
            <a:spLocks noGrp="1"/>
          </p:cNvSpPr>
          <p:nvPr>
            <p:ph type="body" idx="1"/>
          </p:nvPr>
        </p:nvSpPr>
        <p:spPr>
          <a:xfrm>
            <a:off x="1813824" y="984334"/>
            <a:ext cx="6452978" cy="559101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509284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4" name="Image"/>
          <p:cNvSpPr>
            <a:spLocks noGrp="1"/>
          </p:cNvSpPr>
          <p:nvPr>
            <p:ph type="pic" sz="quarter" idx="13"/>
          </p:nvPr>
        </p:nvSpPr>
        <p:spPr>
          <a:xfrm>
            <a:off x="5165828" y="3947174"/>
            <a:ext cx="3100974" cy="2923469"/>
          </a:xfrm>
          <a:prstGeom prst="rect">
            <a:avLst/>
          </a:prstGeom>
        </p:spPr>
        <p:txBody>
          <a:bodyPr lIns="91439" tIns="45719" rIns="91439" bIns="45719" anchor="t">
            <a:noAutofit/>
          </a:bodyPr>
          <a:lstStyle/>
          <a:p>
            <a:endParaRPr/>
          </a:p>
        </p:txBody>
      </p:sp>
      <p:sp>
        <p:nvSpPr>
          <p:cNvPr id="75" name="Image"/>
          <p:cNvSpPr>
            <a:spLocks noGrp="1"/>
          </p:cNvSpPr>
          <p:nvPr>
            <p:ph type="pic" sz="quarter" idx="14"/>
          </p:nvPr>
        </p:nvSpPr>
        <p:spPr>
          <a:xfrm>
            <a:off x="5169443" y="689033"/>
            <a:ext cx="3100975" cy="2923469"/>
          </a:xfrm>
          <a:prstGeom prst="rect">
            <a:avLst/>
          </a:prstGeom>
        </p:spPr>
        <p:txBody>
          <a:bodyPr lIns="91439" tIns="45719" rIns="91439" bIns="45719" anchor="t">
            <a:noAutofit/>
          </a:bodyPr>
          <a:lstStyle/>
          <a:p>
            <a:endParaRPr/>
          </a:p>
        </p:txBody>
      </p:sp>
      <p:sp>
        <p:nvSpPr>
          <p:cNvPr id="76" name="Image"/>
          <p:cNvSpPr>
            <a:spLocks noGrp="1"/>
          </p:cNvSpPr>
          <p:nvPr>
            <p:ph type="pic" sz="half" idx="15"/>
          </p:nvPr>
        </p:nvSpPr>
        <p:spPr>
          <a:xfrm>
            <a:off x="1813824" y="689033"/>
            <a:ext cx="3100974" cy="6181610"/>
          </a:xfrm>
          <a:prstGeom prst="rect">
            <a:avLst/>
          </a:prstGeom>
        </p:spPr>
        <p:txBody>
          <a:bodyPr lIns="91439" tIns="45719" rIns="91439" bIns="45719" anchor="t">
            <a:no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7033910"/>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4" name="Body Level One…"/>
          <p:cNvSpPr txBox="1">
            <a:spLocks noGrp="1"/>
          </p:cNvSpPr>
          <p:nvPr>
            <p:ph type="body" sz="quarter" idx="1"/>
          </p:nvPr>
        </p:nvSpPr>
        <p:spPr>
          <a:xfrm>
            <a:off x="1998406" y="4931507"/>
            <a:ext cx="6083815" cy="364204"/>
          </a:xfrm>
          <a:prstGeom prst="rect">
            <a:avLst/>
          </a:prstGeom>
        </p:spPr>
        <p:txBody>
          <a:bodyPr anchor="t"/>
          <a:lstStyle>
            <a:lvl1pPr marL="0" indent="0" algn="ctr">
              <a:spcBef>
                <a:spcPts val="0"/>
              </a:spcBef>
              <a:buSzTx/>
              <a:buNone/>
              <a:defRPr sz="992">
                <a:latin typeface="+mj-lt"/>
                <a:ea typeface="+mj-ea"/>
                <a:cs typeface="+mj-cs"/>
                <a:sym typeface="Helvetica"/>
              </a:defRPr>
            </a:lvl1pPr>
            <a:lvl2pPr marL="260321" indent="-122504" algn="ctr">
              <a:spcBef>
                <a:spcPts val="0"/>
              </a:spcBef>
              <a:defRPr sz="992">
                <a:latin typeface="+mj-lt"/>
                <a:ea typeface="+mj-ea"/>
                <a:cs typeface="+mj-cs"/>
                <a:sym typeface="Helvetica"/>
              </a:defRPr>
            </a:lvl2pPr>
            <a:lvl3pPr marL="398139" indent="-122504" algn="ctr">
              <a:spcBef>
                <a:spcPts val="0"/>
              </a:spcBef>
              <a:defRPr sz="992">
                <a:latin typeface="+mj-lt"/>
                <a:ea typeface="+mj-ea"/>
                <a:cs typeface="+mj-cs"/>
                <a:sym typeface="Helvetica"/>
              </a:defRPr>
            </a:lvl3pPr>
            <a:lvl4pPr marL="535956" indent="-122504" algn="ctr">
              <a:spcBef>
                <a:spcPts val="0"/>
              </a:spcBef>
              <a:defRPr sz="992">
                <a:latin typeface="+mj-lt"/>
                <a:ea typeface="+mj-ea"/>
                <a:cs typeface="+mj-cs"/>
                <a:sym typeface="Helvetica"/>
              </a:defRPr>
            </a:lvl4pPr>
            <a:lvl5pPr marL="673773" indent="-122504" algn="ctr">
              <a:spcBef>
                <a:spcPts val="0"/>
              </a:spcBef>
              <a:defRPr sz="992">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5" name="“Type a quote here.”"/>
          <p:cNvSpPr>
            <a:spLocks noGrp="1"/>
          </p:cNvSpPr>
          <p:nvPr>
            <p:ph type="body" sz="quarter" idx="13"/>
          </p:nvPr>
        </p:nvSpPr>
        <p:spPr>
          <a:xfrm>
            <a:off x="1998406" y="3307358"/>
            <a:ext cx="6083815" cy="531541"/>
          </a:xfrm>
          <a:prstGeom prst="rect">
            <a:avLst/>
          </a:prstGeom>
        </p:spPr>
        <p:txBody>
          <a:bodyPr/>
          <a:lstStyle>
            <a:lvl1pPr marL="0" indent="0" algn="ctr">
              <a:spcBef>
                <a:spcPts val="0"/>
              </a:spcBef>
              <a:buSzTx/>
              <a:buNone/>
              <a:defRPr sz="5200"/>
            </a:lvl1pPr>
          </a:lstStyle>
          <a:p>
            <a:pPr marL="0" indent="0" algn="ctr">
              <a:spcBef>
                <a:spcPts val="0"/>
              </a:spcBef>
              <a:buSzTx/>
              <a:buNone/>
              <a:defRPr sz="5200"/>
            </a:pPr>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02411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93" name="Image"/>
          <p:cNvSpPr>
            <a:spLocks noGrp="1"/>
          </p:cNvSpPr>
          <p:nvPr>
            <p:ph type="pic" idx="13"/>
          </p:nvPr>
        </p:nvSpPr>
        <p:spPr>
          <a:xfrm>
            <a:off x="1260078" y="0"/>
            <a:ext cx="7560469" cy="7559675"/>
          </a:xfrm>
          <a:prstGeom prst="rect">
            <a:avLst/>
          </a:prstGeom>
        </p:spPr>
        <p:txBody>
          <a:bodyPr lIns="91439" tIns="45719" rIns="91439" bIns="45719" anchor="t">
            <a:noAutofit/>
          </a:bodyPr>
          <a:lstStyle/>
          <a:p>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396497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743706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tel og innhold">
    <p:spTree>
      <p:nvGrpSpPr>
        <p:cNvPr id="1" name=""/>
        <p:cNvGrpSpPr/>
        <p:nvPr/>
      </p:nvGrpSpPr>
      <p:grpSpPr>
        <a:xfrm>
          <a:off x="0" y="0"/>
          <a:ext cx="0" cy="0"/>
          <a:chOff x="0" y="0"/>
          <a:chExt cx="0" cy="0"/>
        </a:xfrm>
      </p:grpSpPr>
      <p:pic>
        <p:nvPicPr>
          <p:cNvPr id="108" name="hor_blaa_stripe.jpg" descr="hor_blaa_stripe.jpg"/>
          <p:cNvPicPr>
            <a:picLocks noChangeAspect="1"/>
          </p:cNvPicPr>
          <p:nvPr/>
        </p:nvPicPr>
        <p:blipFill>
          <a:blip r:embed="rId2"/>
          <a:stretch>
            <a:fillRect/>
          </a:stretch>
        </p:blipFill>
        <p:spPr>
          <a:xfrm>
            <a:off x="-3779" y="7096937"/>
            <a:ext cx="10088183" cy="529015"/>
          </a:xfrm>
          <a:prstGeom prst="rect">
            <a:avLst/>
          </a:prstGeom>
          <a:ln w="12700">
            <a:miter lim="400000"/>
          </a:ln>
        </p:spPr>
      </p:pic>
      <p:sp>
        <p:nvSpPr>
          <p:cNvPr id="109" name="Title Text"/>
          <p:cNvSpPr txBox="1">
            <a:spLocks noGrp="1"/>
          </p:cNvSpPr>
          <p:nvPr>
            <p:ph type="title"/>
          </p:nvPr>
        </p:nvSpPr>
        <p:spPr>
          <a:xfrm>
            <a:off x="1638101" y="101497"/>
            <a:ext cx="6804424" cy="1662429"/>
          </a:xfrm>
          <a:prstGeom prst="rect">
            <a:avLst/>
          </a:prstGeom>
        </p:spPr>
        <p:txBody>
          <a:bodyPr lIns="91438" tIns="91438" rIns="91438" bIns="91438"/>
          <a:lstStyle>
            <a:lvl1pPr algn="l" defTabSz="283510">
              <a:defRPr sz="2170" b="1">
                <a:latin typeface="Arial"/>
                <a:ea typeface="Arial"/>
                <a:cs typeface="Arial"/>
                <a:sym typeface="Arial"/>
              </a:defRPr>
            </a:lvl1pPr>
          </a:lstStyle>
          <a:p>
            <a:r>
              <a:t>Title Text</a:t>
            </a:r>
          </a:p>
        </p:txBody>
      </p:sp>
      <p:sp>
        <p:nvSpPr>
          <p:cNvPr id="110" name="Body Level One…"/>
          <p:cNvSpPr txBox="1">
            <a:spLocks noGrp="1"/>
          </p:cNvSpPr>
          <p:nvPr>
            <p:ph type="body" idx="1"/>
          </p:nvPr>
        </p:nvSpPr>
        <p:spPr>
          <a:xfrm>
            <a:off x="1638101" y="1763924"/>
            <a:ext cx="6804424" cy="5795752"/>
          </a:xfrm>
          <a:prstGeom prst="rect">
            <a:avLst/>
          </a:prstGeom>
        </p:spPr>
        <p:txBody>
          <a:bodyPr lIns="91438" tIns="91438" rIns="91438" bIns="91438" anchor="t"/>
          <a:lstStyle>
            <a:lvl1pPr marL="203772" indent="-203772" defTabSz="283510">
              <a:spcBef>
                <a:spcPts val="341"/>
              </a:spcBef>
              <a:buSzPct val="100000"/>
              <a:buFont typeface="Arial"/>
              <a:defRPr sz="1426">
                <a:latin typeface="Arial"/>
                <a:ea typeface="Arial"/>
                <a:cs typeface="Arial"/>
                <a:sym typeface="Arial"/>
              </a:defRPr>
            </a:lvl1pPr>
            <a:lvl2pPr marL="345527" indent="-203772" defTabSz="283510">
              <a:spcBef>
                <a:spcPts val="341"/>
              </a:spcBef>
              <a:buSzPct val="100000"/>
              <a:buFont typeface="Arial"/>
              <a:buChar char="–"/>
              <a:defRPr sz="1426">
                <a:latin typeface="Arial"/>
                <a:ea typeface="Arial"/>
                <a:cs typeface="Arial"/>
                <a:sym typeface="Arial"/>
              </a:defRPr>
            </a:lvl2pPr>
            <a:lvl3pPr marL="464641" indent="-181131" defTabSz="283510">
              <a:spcBef>
                <a:spcPts val="341"/>
              </a:spcBef>
              <a:buSzPct val="100000"/>
              <a:buFont typeface="Arial"/>
              <a:defRPr sz="1426">
                <a:latin typeface="Arial"/>
                <a:ea typeface="Arial"/>
                <a:cs typeface="Arial"/>
                <a:sym typeface="Arial"/>
              </a:defRPr>
            </a:lvl3pPr>
            <a:lvl4pPr marL="629037" indent="-203772" defTabSz="283510">
              <a:spcBef>
                <a:spcPts val="341"/>
              </a:spcBef>
              <a:buSzPct val="100000"/>
              <a:buFont typeface="Arial"/>
              <a:buChar char="–"/>
              <a:defRPr sz="1426">
                <a:latin typeface="Arial"/>
                <a:ea typeface="Arial"/>
                <a:cs typeface="Arial"/>
                <a:sym typeface="Arial"/>
              </a:defRPr>
            </a:lvl4pPr>
            <a:lvl5pPr marL="799902" indent="-232882" defTabSz="283510">
              <a:spcBef>
                <a:spcPts val="341"/>
              </a:spcBef>
              <a:buSzPct val="100000"/>
              <a:buFont typeface="Arial"/>
              <a:buChar char="»"/>
              <a:defRPr sz="1426">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1" name="‹#›"/>
          <p:cNvSpPr txBox="1"/>
          <p:nvPr/>
        </p:nvSpPr>
        <p:spPr>
          <a:xfrm>
            <a:off x="1355260" y="7206790"/>
            <a:ext cx="282842" cy="143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8351" tIns="28351" rIns="28351" bIns="28351">
            <a:spAutoFit/>
          </a:bodyPr>
          <a:lstStyle>
            <a:lvl1pPr defTabSz="914400">
              <a:defRPr sz="1800" b="1">
                <a:solidFill>
                  <a:srgbClr val="FFFFFF"/>
                </a:solidFill>
                <a:latin typeface="Arial"/>
                <a:ea typeface="Arial"/>
                <a:cs typeface="Arial"/>
                <a:sym typeface="Arial"/>
              </a:defRPr>
            </a:lvl1pPr>
          </a:lstStyle>
          <a:p>
            <a:r>
              <a:rPr sz="558"/>
              <a:t>‹#›</a:t>
            </a:r>
          </a:p>
        </p:txBody>
      </p:sp>
      <p:sp>
        <p:nvSpPr>
          <p:cNvPr id="112" name="Slide Number"/>
          <p:cNvSpPr txBox="1">
            <a:spLocks noGrp="1"/>
          </p:cNvSpPr>
          <p:nvPr>
            <p:ph type="sldNum" sz="quarter" idx="2"/>
          </p:nvPr>
        </p:nvSpPr>
        <p:spPr>
          <a:xfrm>
            <a:off x="8156872" y="6861887"/>
            <a:ext cx="285652" cy="289627"/>
          </a:xfrm>
          <a:prstGeom prst="rect">
            <a:avLst/>
          </a:prstGeom>
        </p:spPr>
        <p:txBody>
          <a:bodyPr lIns="91438" tIns="91438" rIns="91438" bIns="91438" anchor="ctr"/>
          <a:lstStyle>
            <a:lvl1pPr algn="r" defTabSz="283510">
              <a:defRPr sz="682">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52933961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10D36F3-C6E5-4A19-9F48-8AA6A5B6147D}"/>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EE6C98C3-A960-44C1-A0B4-D598DBA41F62}"/>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791E32-4767-4228-8A8B-EF1EE734663D}"/>
              </a:ext>
            </a:extLst>
          </p:cNvPr>
          <p:cNvSpPr>
            <a:spLocks noGrp="1" noChangeArrowheads="1"/>
          </p:cNvSpPr>
          <p:nvPr>
            <p:ph type="sldNum" idx="12"/>
          </p:nvPr>
        </p:nvSpPr>
        <p:spPr>
          <a:ln/>
        </p:spPr>
        <p:txBody>
          <a:bodyPr/>
          <a:lstStyle>
            <a:lvl1pPr>
              <a:defRPr/>
            </a:lvl1pPr>
          </a:lstStyle>
          <a:p>
            <a:pPr>
              <a:defRPr/>
            </a:pPr>
            <a:fld id="{92067B85-8CBE-438C-8DD5-83752BFD3A7F}" type="slidenum">
              <a:rPr lang="en-GB" altLang="en-US"/>
              <a:pPr>
                <a:defRPr/>
              </a:pPr>
              <a:t>‹#›</a:t>
            </a:fld>
            <a:endParaRPr lang="en-GB" altLang="en-US"/>
          </a:p>
        </p:txBody>
      </p:sp>
    </p:spTree>
    <p:extLst>
      <p:ext uri="{BB962C8B-B14F-4D97-AF65-F5344CB8AC3E}">
        <p14:creationId xmlns:p14="http://schemas.microsoft.com/office/powerpoint/2010/main" val="10664641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pic>
        <p:nvPicPr>
          <p:cNvPr id="119" name="eng_alle.jpg                                                   00073EC8Macintosh HD                   C076225C:" descr="eng_alle.jpg                                                   00073EC8Macintosh HD                   C076225C:"/>
          <p:cNvPicPr>
            <a:picLocks noChangeAspect="1"/>
          </p:cNvPicPr>
          <p:nvPr/>
        </p:nvPicPr>
        <p:blipFill>
          <a:blip r:embed="rId2"/>
          <a:stretch>
            <a:fillRect/>
          </a:stretch>
        </p:blipFill>
        <p:spPr>
          <a:xfrm>
            <a:off x="1260079" y="-1"/>
            <a:ext cx="7560470" cy="7563177"/>
          </a:xfrm>
          <a:prstGeom prst="rect">
            <a:avLst/>
          </a:prstGeom>
          <a:ln w="12700">
            <a:miter lim="400000"/>
          </a:ln>
        </p:spPr>
      </p:pic>
      <p:sp>
        <p:nvSpPr>
          <p:cNvPr id="120" name="Title Text"/>
          <p:cNvSpPr txBox="1">
            <a:spLocks noGrp="1"/>
          </p:cNvSpPr>
          <p:nvPr>
            <p:ph type="title"/>
          </p:nvPr>
        </p:nvSpPr>
        <p:spPr>
          <a:xfrm>
            <a:off x="1711607" y="262489"/>
            <a:ext cx="6426400" cy="1910919"/>
          </a:xfrm>
          <a:prstGeom prst="rect">
            <a:avLst/>
          </a:prstGeom>
        </p:spPr>
        <p:txBody>
          <a:bodyPr lIns="91438" tIns="91438" rIns="91438" bIns="91438"/>
          <a:lstStyle>
            <a:lvl1pPr algn="l" defTabSz="567019">
              <a:defRPr sz="2666">
                <a:solidFill>
                  <a:srgbClr val="535353"/>
                </a:solidFill>
                <a:uFill>
                  <a:solidFill>
                    <a:srgbClr val="000000"/>
                  </a:solidFill>
                </a:uFill>
                <a:latin typeface="Helvetica Neue Bold Condensed"/>
                <a:ea typeface="Helvetica Neue Bold Condensed"/>
                <a:cs typeface="Helvetica Neue Bold Condensed"/>
                <a:sym typeface="Helvetica Neue Bold Condensed"/>
              </a:defRPr>
            </a:lvl1pPr>
          </a:lstStyle>
          <a:p>
            <a:r>
              <a:t>Title Text</a:t>
            </a:r>
          </a:p>
        </p:txBody>
      </p:sp>
      <p:sp>
        <p:nvSpPr>
          <p:cNvPr id="121" name="Body Level One…"/>
          <p:cNvSpPr txBox="1">
            <a:spLocks noGrp="1"/>
          </p:cNvSpPr>
          <p:nvPr>
            <p:ph type="body" idx="1"/>
          </p:nvPr>
        </p:nvSpPr>
        <p:spPr>
          <a:xfrm>
            <a:off x="1711607" y="2173406"/>
            <a:ext cx="6426400" cy="5386270"/>
          </a:xfrm>
          <a:prstGeom prst="rect">
            <a:avLst/>
          </a:prstGeom>
        </p:spPr>
        <p:txBody>
          <a:bodyPr lIns="91438" tIns="91438" rIns="91438" bIns="91438" anchor="t"/>
          <a:lstStyle>
            <a:lvl1pPr marL="203772" indent="-203772" defTabSz="567019">
              <a:spcBef>
                <a:spcPts val="341"/>
              </a:spcBef>
              <a:buSzPct val="100000"/>
              <a:defRPr sz="1426">
                <a:uFill>
                  <a:solidFill>
                    <a:srgbClr val="000000"/>
                  </a:solidFill>
                </a:uFill>
                <a:latin typeface="Arial"/>
                <a:ea typeface="Arial"/>
                <a:cs typeface="Arial"/>
                <a:sym typeface="Arial"/>
              </a:defRPr>
            </a:lvl1pPr>
            <a:lvl2pPr marL="368169" indent="-226414" defTabSz="567019">
              <a:spcBef>
                <a:spcPts val="341"/>
              </a:spcBef>
              <a:buSzPct val="100000"/>
              <a:buChar char="–"/>
              <a:defRPr sz="1426">
                <a:uFill>
                  <a:solidFill>
                    <a:srgbClr val="000000"/>
                  </a:solidFill>
                </a:uFill>
                <a:latin typeface="Arial"/>
                <a:ea typeface="Arial"/>
                <a:cs typeface="Arial"/>
                <a:sym typeface="Arial"/>
              </a:defRPr>
            </a:lvl2pPr>
            <a:lvl3pPr marL="487282" indent="-203772" defTabSz="567019">
              <a:spcBef>
                <a:spcPts val="341"/>
              </a:spcBef>
              <a:buSzPct val="100000"/>
              <a:defRPr sz="1426">
                <a:uFill>
                  <a:solidFill>
                    <a:srgbClr val="000000"/>
                  </a:solidFill>
                </a:uFill>
                <a:latin typeface="Arial"/>
                <a:ea typeface="Arial"/>
                <a:cs typeface="Arial"/>
                <a:sym typeface="Arial"/>
              </a:defRPr>
            </a:lvl3pPr>
            <a:lvl4pPr marL="617224" indent="-203772" defTabSz="567019">
              <a:spcBef>
                <a:spcPts val="341"/>
              </a:spcBef>
              <a:buSzPct val="100000"/>
              <a:buChar char="–"/>
              <a:defRPr sz="1426">
                <a:uFill>
                  <a:solidFill>
                    <a:srgbClr val="000000"/>
                  </a:solidFill>
                </a:uFill>
                <a:latin typeface="Arial"/>
                <a:ea typeface="Arial"/>
                <a:cs typeface="Arial"/>
                <a:sym typeface="Arial"/>
              </a:defRPr>
            </a:lvl4pPr>
            <a:lvl5pPr marL="747166" indent="-203772" defTabSz="567019">
              <a:spcBef>
                <a:spcPts val="341"/>
              </a:spcBef>
              <a:buSzPct val="100000"/>
              <a:defRPr sz="1426">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xfrm>
            <a:off x="1406546" y="0"/>
            <a:ext cx="301682" cy="299180"/>
          </a:xfrm>
          <a:prstGeom prst="rect">
            <a:avLst/>
          </a:prstGeom>
        </p:spPr>
        <p:txBody>
          <a:bodyPr lIns="91438" tIns="91438" rIns="91438" bIns="91438"/>
          <a:lstStyle>
            <a:lvl1pPr defTabSz="567019">
              <a:defRPr b="1">
                <a:solidFill>
                  <a:srgbClr val="BFD9E6"/>
                </a:solidFill>
                <a:uFill>
                  <a:solidFill>
                    <a:srgbClr val="BFD9E6"/>
                  </a:solidFill>
                </a:u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22375111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8" name="Title Text"/>
          <p:cNvSpPr txBox="1">
            <a:spLocks noGrp="1"/>
          </p:cNvSpPr>
          <p:nvPr>
            <p:ph type="title"/>
          </p:nvPr>
        </p:nvSpPr>
        <p:spPr>
          <a:xfrm>
            <a:off x="647267" y="1359346"/>
            <a:ext cx="6895976" cy="561072"/>
          </a:xfrm>
          <a:prstGeom prst="rect">
            <a:avLst/>
          </a:prstGeom>
        </p:spPr>
        <p:txBody>
          <a:bodyPr anchor="t"/>
          <a:lstStyle>
            <a:lvl1pPr algn="l">
              <a:spcBef>
                <a:spcPts val="992"/>
              </a:spcBef>
              <a:defRPr sz="2604" b="1" cap="all">
                <a:solidFill>
                  <a:srgbClr val="2497DE"/>
                </a:solidFill>
                <a:latin typeface="Arial"/>
                <a:ea typeface="Arial"/>
                <a:cs typeface="Arial"/>
                <a:sym typeface="Arial"/>
              </a:defRPr>
            </a:lvl1pPr>
          </a:lstStyle>
          <a:p>
            <a:r>
              <a:t>Title Text</a:t>
            </a:r>
          </a:p>
        </p:txBody>
      </p:sp>
      <p:sp>
        <p:nvSpPr>
          <p:cNvPr id="139" name="Body Level One…"/>
          <p:cNvSpPr txBox="1">
            <a:spLocks noGrp="1"/>
          </p:cNvSpPr>
          <p:nvPr>
            <p:ph type="body" idx="1"/>
          </p:nvPr>
        </p:nvSpPr>
        <p:spPr>
          <a:xfrm>
            <a:off x="647266" y="2078325"/>
            <a:ext cx="7456542" cy="4296124"/>
          </a:xfrm>
          <a:prstGeom prst="rect">
            <a:avLst/>
          </a:prstGeom>
        </p:spPr>
        <p:txBody>
          <a:bodyPr anchor="t"/>
          <a:lstStyle>
            <a:lvl1pPr marL="200327" indent="-200327">
              <a:spcBef>
                <a:spcPts val="776"/>
              </a:spcBef>
              <a:buSzPct val="85000"/>
              <a:buFont typeface="Zapf Dingbats"/>
              <a:buChar char="‣"/>
              <a:defRPr sz="1364">
                <a:solidFill>
                  <a:srgbClr val="5C5C5C"/>
                </a:solidFill>
                <a:latin typeface="Arial"/>
                <a:ea typeface="Arial"/>
                <a:cs typeface="Arial"/>
                <a:sym typeface="Arial"/>
              </a:defRPr>
            </a:lvl1pPr>
            <a:lvl2pPr marL="346020" indent="-200327">
              <a:spcBef>
                <a:spcPts val="776"/>
              </a:spcBef>
              <a:buFont typeface="Zapf Dingbats"/>
              <a:buChar char="‣"/>
              <a:defRPr sz="1364">
                <a:solidFill>
                  <a:srgbClr val="5C5C5C"/>
                </a:solidFill>
                <a:latin typeface="Arial"/>
                <a:ea typeface="Arial"/>
                <a:cs typeface="Arial"/>
                <a:sym typeface="Arial"/>
              </a:defRPr>
            </a:lvl2pPr>
            <a:lvl3pPr marL="491712" indent="-200327">
              <a:spcBef>
                <a:spcPts val="776"/>
              </a:spcBef>
              <a:buFont typeface="Zapf Dingbats"/>
              <a:buChar char="‣"/>
              <a:defRPr sz="1364">
                <a:solidFill>
                  <a:srgbClr val="5C5C5C"/>
                </a:solidFill>
                <a:latin typeface="Arial"/>
                <a:ea typeface="Arial"/>
                <a:cs typeface="Arial"/>
                <a:sym typeface="Arial"/>
              </a:defRPr>
            </a:lvl3pPr>
            <a:lvl4pPr marL="637405" indent="-200327">
              <a:spcBef>
                <a:spcPts val="776"/>
              </a:spcBef>
              <a:buFont typeface="Zapf Dingbats"/>
              <a:buChar char="‣"/>
              <a:defRPr sz="1364">
                <a:solidFill>
                  <a:srgbClr val="5C5C5C"/>
                </a:solidFill>
                <a:latin typeface="Arial"/>
                <a:ea typeface="Arial"/>
                <a:cs typeface="Arial"/>
                <a:sym typeface="Arial"/>
              </a:defRPr>
            </a:lvl4pPr>
            <a:lvl5pPr marL="783097" indent="-200327">
              <a:spcBef>
                <a:spcPts val="776"/>
              </a:spcBef>
              <a:buFont typeface="Zapf Dingbats"/>
              <a:buChar char="‣"/>
              <a:defRPr sz="1364">
                <a:solidFill>
                  <a:srgbClr val="5C5C5C"/>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140" name="TS_2015_image_bank_HIGH_RES_004-1250x585.jpg" descr="TS_2015_image_bank_HIGH_RES_004-1250x585.jpg"/>
          <p:cNvPicPr>
            <a:picLocks noChangeAspect="1"/>
          </p:cNvPicPr>
          <p:nvPr/>
        </p:nvPicPr>
        <p:blipFill>
          <a:blip r:embed="rId2"/>
          <a:srcRect t="39813" b="49087"/>
          <a:stretch>
            <a:fillRect/>
          </a:stretch>
        </p:blipFill>
        <p:spPr>
          <a:xfrm>
            <a:off x="-17064" y="-3493"/>
            <a:ext cx="10114748" cy="700453"/>
          </a:xfrm>
          <a:prstGeom prst="rect">
            <a:avLst/>
          </a:prstGeom>
          <a:ln w="12700">
            <a:miter lim="400000"/>
          </a:ln>
        </p:spPr>
      </p:pic>
      <p:pic>
        <p:nvPicPr>
          <p:cNvPr id="141" name="OpenAILabLogo-01.png" descr="OpenAILabLogo-01.png"/>
          <p:cNvPicPr>
            <a:picLocks noChangeAspect="1"/>
          </p:cNvPicPr>
          <p:nvPr/>
        </p:nvPicPr>
        <p:blipFill>
          <a:blip r:embed="rId3"/>
          <a:stretch>
            <a:fillRect/>
          </a:stretch>
        </p:blipFill>
        <p:spPr>
          <a:xfrm>
            <a:off x="8196197" y="6266953"/>
            <a:ext cx="1574248" cy="882029"/>
          </a:xfrm>
          <a:prstGeom prst="rect">
            <a:avLst/>
          </a:prstGeom>
          <a:ln w="12700">
            <a:miter lim="400000"/>
          </a:ln>
        </p:spPr>
      </p:pic>
      <p:sp>
        <p:nvSpPr>
          <p:cNvPr id="142" name="Slide Number"/>
          <p:cNvSpPr txBox="1">
            <a:spLocks noGrp="1"/>
          </p:cNvSpPr>
          <p:nvPr>
            <p:ph type="sldNum" sz="quarter" idx="2"/>
          </p:nvPr>
        </p:nvSpPr>
        <p:spPr>
          <a:xfrm>
            <a:off x="8218109" y="7126570"/>
            <a:ext cx="245259" cy="249234"/>
          </a:xfrm>
          <a:prstGeom prst="rect">
            <a:avLst/>
          </a:prstGeom>
        </p:spPr>
        <p:txBody>
          <a:bodyPr/>
          <a:lstStyle>
            <a:lvl1pPr algn="r">
              <a:defRPr sz="682">
                <a:solidFill>
                  <a:srgbClr val="747676"/>
                </a:solidFill>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124046104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719824" y="2996564"/>
            <a:ext cx="6895974" cy="561072"/>
          </a:xfrm>
          <a:prstGeom prst="rect">
            <a:avLst/>
          </a:prstGeom>
        </p:spPr>
        <p:txBody>
          <a:bodyPr anchor="t"/>
          <a:lstStyle>
            <a:lvl1pPr algn="l">
              <a:spcBef>
                <a:spcPts val="992"/>
              </a:spcBef>
              <a:defRPr sz="3721" cap="all">
                <a:solidFill>
                  <a:srgbClr val="2497DE"/>
                </a:solidFill>
                <a:latin typeface="DIN Condensed"/>
                <a:ea typeface="DIN Condensed"/>
                <a:cs typeface="DIN Condensed"/>
                <a:sym typeface="DIN Condensed"/>
              </a:defRPr>
            </a:lvl1pPr>
          </a:lstStyle>
          <a:p>
            <a:r>
              <a:t>Title Text</a:t>
            </a:r>
          </a:p>
        </p:txBody>
      </p:sp>
      <p:pic>
        <p:nvPicPr>
          <p:cNvPr id="150" name="TS_2015_image_bank_HIGH_RES_004-1250x585.jpg" descr="TS_2015_image_bank_HIGH_RES_004-1250x585.jpg"/>
          <p:cNvPicPr>
            <a:picLocks noChangeAspect="1"/>
          </p:cNvPicPr>
          <p:nvPr/>
        </p:nvPicPr>
        <p:blipFill>
          <a:blip r:embed="rId2"/>
          <a:srcRect t="39813" b="49087"/>
          <a:stretch>
            <a:fillRect/>
          </a:stretch>
        </p:blipFill>
        <p:spPr>
          <a:xfrm>
            <a:off x="-17064" y="-3493"/>
            <a:ext cx="10114748" cy="700453"/>
          </a:xfrm>
          <a:prstGeom prst="rect">
            <a:avLst/>
          </a:prstGeom>
          <a:ln w="12700">
            <a:miter lim="400000"/>
          </a:ln>
        </p:spPr>
      </p:pic>
      <p:pic>
        <p:nvPicPr>
          <p:cNvPr id="151" name="OpenAILabLogo-01.png" descr="OpenAILabLogo-01.png"/>
          <p:cNvPicPr>
            <a:picLocks noChangeAspect="1"/>
          </p:cNvPicPr>
          <p:nvPr/>
        </p:nvPicPr>
        <p:blipFill>
          <a:blip r:embed="rId3"/>
          <a:stretch>
            <a:fillRect/>
          </a:stretch>
        </p:blipFill>
        <p:spPr>
          <a:xfrm>
            <a:off x="7025164" y="5373293"/>
            <a:ext cx="2698748" cy="1512071"/>
          </a:xfrm>
          <a:prstGeom prst="rect">
            <a:avLst/>
          </a:prstGeom>
          <a:ln w="12700">
            <a:miter lim="400000"/>
          </a:ln>
        </p:spPr>
      </p:pic>
      <p:sp>
        <p:nvSpPr>
          <p:cNvPr id="152" name="Slide Number"/>
          <p:cNvSpPr txBox="1">
            <a:spLocks noGrp="1"/>
          </p:cNvSpPr>
          <p:nvPr>
            <p:ph type="sldNum" sz="quarter" idx="2"/>
          </p:nvPr>
        </p:nvSpPr>
        <p:spPr>
          <a:xfrm>
            <a:off x="8218109" y="7126570"/>
            <a:ext cx="245259" cy="249234"/>
          </a:xfrm>
          <a:prstGeom prst="rect">
            <a:avLst/>
          </a:prstGeom>
        </p:spPr>
        <p:txBody>
          <a:bodyPr/>
          <a:lstStyle>
            <a:lvl1pPr algn="r">
              <a:defRPr sz="682">
                <a:solidFill>
                  <a:srgbClr val="747676"/>
                </a:solidFill>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242781169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Tittel og innhold">
    <p:spTree>
      <p:nvGrpSpPr>
        <p:cNvPr id="1" name=""/>
        <p:cNvGrpSpPr/>
        <p:nvPr/>
      </p:nvGrpSpPr>
      <p:grpSpPr>
        <a:xfrm>
          <a:off x="0" y="0"/>
          <a:ext cx="0" cy="0"/>
          <a:chOff x="0" y="0"/>
          <a:chExt cx="0" cy="0"/>
        </a:xfrm>
      </p:grpSpPr>
      <p:pic>
        <p:nvPicPr>
          <p:cNvPr id="159" name="hor_blaa_stripe.jpg" descr="hor_blaa_stripe.jpg"/>
          <p:cNvPicPr>
            <a:picLocks noChangeAspect="1"/>
          </p:cNvPicPr>
          <p:nvPr/>
        </p:nvPicPr>
        <p:blipFill>
          <a:blip r:embed="rId2"/>
          <a:stretch>
            <a:fillRect/>
          </a:stretch>
        </p:blipFill>
        <p:spPr>
          <a:xfrm>
            <a:off x="-3779" y="7096937"/>
            <a:ext cx="10088183" cy="529015"/>
          </a:xfrm>
          <a:prstGeom prst="rect">
            <a:avLst/>
          </a:prstGeom>
          <a:ln w="12700">
            <a:miter lim="400000"/>
          </a:ln>
        </p:spPr>
      </p:pic>
      <p:sp>
        <p:nvSpPr>
          <p:cNvPr id="160" name="Title Text"/>
          <p:cNvSpPr txBox="1">
            <a:spLocks noGrp="1"/>
          </p:cNvSpPr>
          <p:nvPr>
            <p:ph type="title"/>
          </p:nvPr>
        </p:nvSpPr>
        <p:spPr>
          <a:xfrm>
            <a:off x="1638101" y="101497"/>
            <a:ext cx="6804424" cy="1662430"/>
          </a:xfrm>
          <a:prstGeom prst="rect">
            <a:avLst/>
          </a:prstGeom>
        </p:spPr>
        <p:txBody>
          <a:bodyPr lIns="91437" tIns="91437" rIns="91437" bIns="91437"/>
          <a:lstStyle>
            <a:lvl1pPr algn="l" defTabSz="283510">
              <a:defRPr sz="2170" b="1">
                <a:latin typeface="Arial"/>
                <a:ea typeface="Arial"/>
                <a:cs typeface="Arial"/>
                <a:sym typeface="Arial"/>
              </a:defRPr>
            </a:lvl1pPr>
          </a:lstStyle>
          <a:p>
            <a:r>
              <a:t>Title Text</a:t>
            </a:r>
          </a:p>
        </p:txBody>
      </p:sp>
      <p:sp>
        <p:nvSpPr>
          <p:cNvPr id="161" name="Body Level One…"/>
          <p:cNvSpPr txBox="1">
            <a:spLocks noGrp="1"/>
          </p:cNvSpPr>
          <p:nvPr>
            <p:ph type="body" idx="1"/>
          </p:nvPr>
        </p:nvSpPr>
        <p:spPr>
          <a:xfrm>
            <a:off x="1638101" y="1763923"/>
            <a:ext cx="6804424" cy="5795753"/>
          </a:xfrm>
          <a:prstGeom prst="rect">
            <a:avLst/>
          </a:prstGeom>
        </p:spPr>
        <p:txBody>
          <a:bodyPr lIns="91437" tIns="91437" rIns="91437" bIns="91437" anchor="t"/>
          <a:lstStyle>
            <a:lvl1pPr marL="203772" indent="-203772" defTabSz="283510">
              <a:spcBef>
                <a:spcPts val="341"/>
              </a:spcBef>
              <a:buSzPct val="100000"/>
              <a:buFont typeface="Arial"/>
              <a:defRPr sz="1426">
                <a:latin typeface="Arial"/>
                <a:ea typeface="Arial"/>
                <a:cs typeface="Arial"/>
                <a:sym typeface="Arial"/>
              </a:defRPr>
            </a:lvl1pPr>
            <a:lvl2pPr marL="345527" indent="-203772" defTabSz="283510">
              <a:spcBef>
                <a:spcPts val="341"/>
              </a:spcBef>
              <a:buSzPct val="100000"/>
              <a:buFont typeface="Arial"/>
              <a:buChar char="–"/>
              <a:defRPr sz="1426">
                <a:latin typeface="Arial"/>
                <a:ea typeface="Arial"/>
                <a:cs typeface="Arial"/>
                <a:sym typeface="Arial"/>
              </a:defRPr>
            </a:lvl2pPr>
            <a:lvl3pPr marL="464641" indent="-181131" defTabSz="283510">
              <a:spcBef>
                <a:spcPts val="341"/>
              </a:spcBef>
              <a:buSzPct val="100000"/>
              <a:buFont typeface="Arial"/>
              <a:defRPr sz="1426">
                <a:latin typeface="Arial"/>
                <a:ea typeface="Arial"/>
                <a:cs typeface="Arial"/>
                <a:sym typeface="Arial"/>
              </a:defRPr>
            </a:lvl3pPr>
            <a:lvl4pPr marL="629037" indent="-203772" defTabSz="283510">
              <a:spcBef>
                <a:spcPts val="341"/>
              </a:spcBef>
              <a:buSzPct val="100000"/>
              <a:buFont typeface="Arial"/>
              <a:buChar char="–"/>
              <a:defRPr sz="1426">
                <a:latin typeface="Arial"/>
                <a:ea typeface="Arial"/>
                <a:cs typeface="Arial"/>
                <a:sym typeface="Arial"/>
              </a:defRPr>
            </a:lvl4pPr>
            <a:lvl5pPr marL="799902" indent="-232882" defTabSz="283510">
              <a:spcBef>
                <a:spcPts val="341"/>
              </a:spcBef>
              <a:buSzPct val="100000"/>
              <a:buFont typeface="Arial"/>
              <a:buChar char="»"/>
              <a:defRPr sz="1426">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8156876" y="6861889"/>
            <a:ext cx="285650" cy="289625"/>
          </a:xfrm>
          <a:prstGeom prst="rect">
            <a:avLst/>
          </a:prstGeom>
        </p:spPr>
        <p:txBody>
          <a:bodyPr lIns="91437" tIns="91437" rIns="91437" bIns="91437" anchor="ctr"/>
          <a:lstStyle>
            <a:lvl1pPr algn="r" defTabSz="283510">
              <a:defRPr sz="682">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67164651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98161D-3FF7-4450-88E1-6278BBB06730}"/>
              </a:ext>
            </a:extLst>
          </p:cNvPr>
          <p:cNvSpPr>
            <a:spLocks noGrp="1"/>
          </p:cNvSpPr>
          <p:nvPr>
            <p:ph type="ctrTitle"/>
          </p:nvPr>
        </p:nvSpPr>
        <p:spPr>
          <a:xfrm>
            <a:off x="1260078" y="1237197"/>
            <a:ext cx="7560469" cy="2631887"/>
          </a:xfrm>
        </p:spPr>
        <p:txBody>
          <a:bodyPr anchor="b"/>
          <a:lstStyle>
            <a:lvl1pPr algn="ctr">
              <a:defRPr sz="4961"/>
            </a:lvl1pPr>
          </a:lstStyle>
          <a:p>
            <a:r>
              <a:rPr lang="nb-NO"/>
              <a:t>Klikk for å redigere tittelstil</a:t>
            </a:r>
          </a:p>
        </p:txBody>
      </p:sp>
      <p:sp>
        <p:nvSpPr>
          <p:cNvPr id="3" name="Undertittel 2">
            <a:extLst>
              <a:ext uri="{FF2B5EF4-FFF2-40B4-BE49-F238E27FC236}">
                <a16:creationId xmlns:a16="http://schemas.microsoft.com/office/drawing/2014/main" id="{3A9AB362-2047-4AE0-B879-A2E8EB17A2E7}"/>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nb-NO"/>
              <a:t>Klikk for å redigere undertittelstil i malen</a:t>
            </a:r>
          </a:p>
        </p:txBody>
      </p:sp>
      <p:sp>
        <p:nvSpPr>
          <p:cNvPr id="4" name="Plassholder for dato 3">
            <a:extLst>
              <a:ext uri="{FF2B5EF4-FFF2-40B4-BE49-F238E27FC236}">
                <a16:creationId xmlns:a16="http://schemas.microsoft.com/office/drawing/2014/main" id="{C57FB994-B854-4D2C-A778-41833FB72688}"/>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5" name="Plassholder for bunntekst 4">
            <a:extLst>
              <a:ext uri="{FF2B5EF4-FFF2-40B4-BE49-F238E27FC236}">
                <a16:creationId xmlns:a16="http://schemas.microsoft.com/office/drawing/2014/main" id="{5E370350-E878-463D-9C2D-5B806A0C6F6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4E17228-8497-4749-868F-A518A7598064}"/>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11183642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45B693-7468-4186-9C43-A54A4FCA9A3D}"/>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373B6346-73C6-450B-B7EF-4FDCB3C5056B}"/>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8F5EE719-473D-4E01-BCCA-AC847A3D5A5B}"/>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5" name="Plassholder for bunntekst 4">
            <a:extLst>
              <a:ext uri="{FF2B5EF4-FFF2-40B4-BE49-F238E27FC236}">
                <a16:creationId xmlns:a16="http://schemas.microsoft.com/office/drawing/2014/main" id="{CEC0B91C-E857-4667-87E3-CAAF0CA6FAB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6028C93-CFB7-4033-859D-67C9ED89A299}"/>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7985956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C8D2538-FF1C-4245-B68B-131D2951F859}"/>
              </a:ext>
            </a:extLst>
          </p:cNvPr>
          <p:cNvSpPr>
            <a:spLocks noGrp="1"/>
          </p:cNvSpPr>
          <p:nvPr>
            <p:ph type="title"/>
          </p:nvPr>
        </p:nvSpPr>
        <p:spPr>
          <a:xfrm>
            <a:off x="687793" y="1884670"/>
            <a:ext cx="8694539" cy="3144614"/>
          </a:xfrm>
        </p:spPr>
        <p:txBody>
          <a:bodyPr anchor="b"/>
          <a:lstStyle>
            <a:lvl1pPr>
              <a:defRPr sz="4961"/>
            </a:lvl1pPr>
          </a:lstStyle>
          <a:p>
            <a:r>
              <a:rPr lang="nb-NO"/>
              <a:t>Klikk for å redigere tittelstil</a:t>
            </a:r>
          </a:p>
        </p:txBody>
      </p:sp>
      <p:sp>
        <p:nvSpPr>
          <p:cNvPr id="3" name="Plassholder for tekst 2">
            <a:extLst>
              <a:ext uri="{FF2B5EF4-FFF2-40B4-BE49-F238E27FC236}">
                <a16:creationId xmlns:a16="http://schemas.microsoft.com/office/drawing/2014/main" id="{3D5628A3-EC03-4BE7-BD1A-CFC04517ACFD}"/>
              </a:ext>
            </a:extLst>
          </p:cNvPr>
          <p:cNvSpPr>
            <a:spLocks noGrp="1"/>
          </p:cNvSpPr>
          <p:nvPr>
            <p:ph type="body" idx="1"/>
          </p:nvPr>
        </p:nvSpPr>
        <p:spPr>
          <a:xfrm>
            <a:off x="687793" y="5059034"/>
            <a:ext cx="8694539" cy="1653678"/>
          </a:xfrm>
        </p:spPr>
        <p:txBody>
          <a:bodyPr/>
          <a:lstStyle>
            <a:lvl1pPr marL="0" indent="0">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C60BA808-CFCC-4781-9301-478EF32ABD47}"/>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5" name="Plassholder for bunntekst 4">
            <a:extLst>
              <a:ext uri="{FF2B5EF4-FFF2-40B4-BE49-F238E27FC236}">
                <a16:creationId xmlns:a16="http://schemas.microsoft.com/office/drawing/2014/main" id="{26F3A962-A646-4250-A772-1E38B5160CE4}"/>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BE06B06C-A5BC-4004-AB5C-E8DA293661CC}"/>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14495270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47778E4-E354-409E-8632-3862F3CB78D7}"/>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49473B47-4323-4FB5-AFF3-EFB53891FBEE}"/>
              </a:ext>
            </a:extLst>
          </p:cNvPr>
          <p:cNvSpPr>
            <a:spLocks noGrp="1"/>
          </p:cNvSpPr>
          <p:nvPr>
            <p:ph sz="half" idx="1"/>
          </p:nvPr>
        </p:nvSpPr>
        <p:spPr>
          <a:xfrm>
            <a:off x="693043" y="2012414"/>
            <a:ext cx="4284266" cy="479654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CDA7749F-C96F-4FE3-A8F1-8C72CA226EBC}"/>
              </a:ext>
            </a:extLst>
          </p:cNvPr>
          <p:cNvSpPr>
            <a:spLocks noGrp="1"/>
          </p:cNvSpPr>
          <p:nvPr>
            <p:ph sz="half" idx="2"/>
          </p:nvPr>
        </p:nvSpPr>
        <p:spPr>
          <a:xfrm>
            <a:off x="5103316" y="2012414"/>
            <a:ext cx="4284266" cy="479654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8E66E402-8E2A-4CF7-98C5-383BF225C10A}"/>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6" name="Plassholder for bunntekst 5">
            <a:extLst>
              <a:ext uri="{FF2B5EF4-FFF2-40B4-BE49-F238E27FC236}">
                <a16:creationId xmlns:a16="http://schemas.microsoft.com/office/drawing/2014/main" id="{14D08B5F-6104-4503-9ADA-7E681A9B6453}"/>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36F402E5-FBCF-479C-8A6C-4AF6485762A7}"/>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3673734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A9D61C5-493D-4B8C-896F-BDD30D54D20E}"/>
              </a:ext>
            </a:extLst>
          </p:cNvPr>
          <p:cNvSpPr>
            <a:spLocks noGrp="1"/>
          </p:cNvSpPr>
          <p:nvPr>
            <p:ph type="title"/>
          </p:nvPr>
        </p:nvSpPr>
        <p:spPr>
          <a:xfrm>
            <a:off x="694356" y="402483"/>
            <a:ext cx="8694539" cy="1461188"/>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34C3E26A-DFAF-4E42-BCD4-F687E964134F}"/>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EEDEA789-31F8-420B-9334-4BC6D1AE8709}"/>
              </a:ext>
            </a:extLst>
          </p:cNvPr>
          <p:cNvSpPr>
            <a:spLocks noGrp="1"/>
          </p:cNvSpPr>
          <p:nvPr>
            <p:ph sz="half" idx="2"/>
          </p:nvPr>
        </p:nvSpPr>
        <p:spPr>
          <a:xfrm>
            <a:off x="694357" y="2761381"/>
            <a:ext cx="4264576" cy="4061576"/>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54E47059-9E07-4173-A01D-5E9FFAD6145E}"/>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C95D8DB3-104E-47D7-91A0-0598EE72B0A3}"/>
              </a:ext>
            </a:extLst>
          </p:cNvPr>
          <p:cNvSpPr>
            <a:spLocks noGrp="1"/>
          </p:cNvSpPr>
          <p:nvPr>
            <p:ph sz="quarter" idx="4"/>
          </p:nvPr>
        </p:nvSpPr>
        <p:spPr>
          <a:xfrm>
            <a:off x="5103316" y="2761381"/>
            <a:ext cx="4285579" cy="4061576"/>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F6B930C-DB29-4C74-9FF3-5EF65AB83962}"/>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8" name="Plassholder for bunntekst 7">
            <a:extLst>
              <a:ext uri="{FF2B5EF4-FFF2-40B4-BE49-F238E27FC236}">
                <a16:creationId xmlns:a16="http://schemas.microsoft.com/office/drawing/2014/main" id="{AA2BEDB5-7464-47FC-991E-D5AF638E1E40}"/>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6E750A68-27E0-4F8F-9212-4C48EC3BFCA0}"/>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28893723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8072C6-3F03-4E0F-878F-B9940A2C283D}"/>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3FAD02EB-C420-441A-B8E2-6B3FF0156BBF}"/>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4" name="Plassholder for bunntekst 3">
            <a:extLst>
              <a:ext uri="{FF2B5EF4-FFF2-40B4-BE49-F238E27FC236}">
                <a16:creationId xmlns:a16="http://schemas.microsoft.com/office/drawing/2014/main" id="{935B6772-EB14-4444-BA34-E72DA066A18B}"/>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1C4134E6-F767-4300-9AD8-C029A582FCEF}"/>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53503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30F4747-9E45-45DF-9844-969711B07118}"/>
              </a:ext>
            </a:extLst>
          </p:cNvPr>
          <p:cNvSpPr>
            <a:spLocks noGrp="1" noChangeArrowheads="1"/>
          </p:cNvSpPr>
          <p:nvPr>
            <p:ph type="dt" idx="10"/>
          </p:nvPr>
        </p:nvSpPr>
        <p:spPr>
          <a:ln/>
        </p:spPr>
        <p:txBody>
          <a:bodyPr/>
          <a:lstStyle>
            <a:lvl1pPr>
              <a:defRPr/>
            </a:lvl1pPr>
          </a:lstStyle>
          <a:p>
            <a:pPr>
              <a:defRPr/>
            </a:pPr>
            <a:endParaRPr lang="en-US"/>
          </a:p>
        </p:txBody>
      </p:sp>
      <p:sp>
        <p:nvSpPr>
          <p:cNvPr id="3" name="Rectangle 4">
            <a:extLst>
              <a:ext uri="{FF2B5EF4-FFF2-40B4-BE49-F238E27FC236}">
                <a16:creationId xmlns:a16="http://schemas.microsoft.com/office/drawing/2014/main" id="{A5E82336-0150-4587-B33F-907D55309A40}"/>
              </a:ext>
            </a:extLst>
          </p:cNvPr>
          <p:cNvSpPr>
            <a:spLocks noGrp="1" noChangeArrowheads="1"/>
          </p:cNvSpPr>
          <p:nvPr>
            <p:ph type="ftr" idx="11"/>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A8AFD6B-C4B4-43B4-817D-9C36D353D6E8}"/>
              </a:ext>
            </a:extLst>
          </p:cNvPr>
          <p:cNvSpPr>
            <a:spLocks noGrp="1" noChangeArrowheads="1"/>
          </p:cNvSpPr>
          <p:nvPr>
            <p:ph type="sldNum" idx="12"/>
          </p:nvPr>
        </p:nvSpPr>
        <p:spPr>
          <a:ln/>
        </p:spPr>
        <p:txBody>
          <a:bodyPr/>
          <a:lstStyle>
            <a:lvl1pPr>
              <a:defRPr/>
            </a:lvl1pPr>
          </a:lstStyle>
          <a:p>
            <a:pPr>
              <a:defRPr/>
            </a:pPr>
            <a:fld id="{C04B537D-4D6F-43CD-9BAE-3D9196071776}" type="slidenum">
              <a:rPr lang="en-GB" altLang="en-US"/>
              <a:pPr>
                <a:defRPr/>
              </a:pPr>
              <a:t>‹#›</a:t>
            </a:fld>
            <a:endParaRPr lang="en-GB" altLang="en-US"/>
          </a:p>
        </p:txBody>
      </p:sp>
    </p:spTree>
    <p:extLst>
      <p:ext uri="{BB962C8B-B14F-4D97-AF65-F5344CB8AC3E}">
        <p14:creationId xmlns:p14="http://schemas.microsoft.com/office/powerpoint/2010/main" val="4692444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1BA2300E-ECDD-4285-96FC-5F37408B363F}"/>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3" name="Plassholder for bunntekst 2">
            <a:extLst>
              <a:ext uri="{FF2B5EF4-FFF2-40B4-BE49-F238E27FC236}">
                <a16:creationId xmlns:a16="http://schemas.microsoft.com/office/drawing/2014/main" id="{CCD2D7F2-5082-4349-85F9-BBDA3F80A545}"/>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1A5BF9E-21FD-486B-9A22-79C57BA69991}"/>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2074740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95DFDA9-84BE-4AEC-8B3E-221A85D135FB}"/>
              </a:ext>
            </a:extLst>
          </p:cNvPr>
          <p:cNvSpPr>
            <a:spLocks noGrp="1"/>
          </p:cNvSpPr>
          <p:nvPr>
            <p:ph type="title"/>
          </p:nvPr>
        </p:nvSpPr>
        <p:spPr>
          <a:xfrm>
            <a:off x="694356" y="503978"/>
            <a:ext cx="3251264" cy="1763924"/>
          </a:xfrm>
        </p:spPr>
        <p:txBody>
          <a:bodyPr anchor="b"/>
          <a:lstStyle>
            <a:lvl1pPr>
              <a:defRPr sz="2646"/>
            </a:lvl1pPr>
          </a:lstStyle>
          <a:p>
            <a:r>
              <a:rPr lang="nb-NO"/>
              <a:t>Klikk for å redigere tittelstil</a:t>
            </a:r>
          </a:p>
        </p:txBody>
      </p:sp>
      <p:sp>
        <p:nvSpPr>
          <p:cNvPr id="3" name="Plassholder for innhold 2">
            <a:extLst>
              <a:ext uri="{FF2B5EF4-FFF2-40B4-BE49-F238E27FC236}">
                <a16:creationId xmlns:a16="http://schemas.microsoft.com/office/drawing/2014/main" id="{1869FD00-6B72-4E38-A1C9-96987A31C46E}"/>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59E278AB-364E-4D6A-90E5-34F392AD8D74}"/>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771C4F8C-FA00-4DD6-9024-D985FF7F5CC5}"/>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6" name="Plassholder for bunntekst 5">
            <a:extLst>
              <a:ext uri="{FF2B5EF4-FFF2-40B4-BE49-F238E27FC236}">
                <a16:creationId xmlns:a16="http://schemas.microsoft.com/office/drawing/2014/main" id="{04F93A19-A9AA-4972-9C62-CEC0FC35268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32DC226-F1DE-47B3-BDC3-5DAC4C49C2F0}"/>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1298743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039DF99-0EA0-4BAB-8DBE-8927C2709E66}"/>
              </a:ext>
            </a:extLst>
          </p:cNvPr>
          <p:cNvSpPr>
            <a:spLocks noGrp="1"/>
          </p:cNvSpPr>
          <p:nvPr>
            <p:ph type="title"/>
          </p:nvPr>
        </p:nvSpPr>
        <p:spPr>
          <a:xfrm>
            <a:off x="694356" y="503978"/>
            <a:ext cx="3251264" cy="1763924"/>
          </a:xfrm>
        </p:spPr>
        <p:txBody>
          <a:bodyPr anchor="b"/>
          <a:lstStyle>
            <a:lvl1pPr>
              <a:defRPr sz="2646"/>
            </a:lvl1pPr>
          </a:lstStyle>
          <a:p>
            <a:r>
              <a:rPr lang="nb-NO"/>
              <a:t>Klikk for å redigere tittelstil</a:t>
            </a:r>
          </a:p>
        </p:txBody>
      </p:sp>
      <p:sp>
        <p:nvSpPr>
          <p:cNvPr id="3" name="Plassholder for bilde 2">
            <a:extLst>
              <a:ext uri="{FF2B5EF4-FFF2-40B4-BE49-F238E27FC236}">
                <a16:creationId xmlns:a16="http://schemas.microsoft.com/office/drawing/2014/main" id="{DC6BCF10-4720-4056-B4F6-8DEA02CA265F}"/>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endParaRPr lang="nb-NO"/>
          </a:p>
        </p:txBody>
      </p:sp>
      <p:sp>
        <p:nvSpPr>
          <p:cNvPr id="4" name="Plassholder for tekst 3">
            <a:extLst>
              <a:ext uri="{FF2B5EF4-FFF2-40B4-BE49-F238E27FC236}">
                <a16:creationId xmlns:a16="http://schemas.microsoft.com/office/drawing/2014/main" id="{093491C6-E2FB-43B0-837F-D2A3B2B84560}"/>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33B386E3-F2AF-40EA-AB36-2664EB741EE7}"/>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6" name="Plassholder for bunntekst 5">
            <a:extLst>
              <a:ext uri="{FF2B5EF4-FFF2-40B4-BE49-F238E27FC236}">
                <a16:creationId xmlns:a16="http://schemas.microsoft.com/office/drawing/2014/main" id="{0BF21B8B-DC6B-42E0-A06B-F8E2C68E83D1}"/>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3AD202A7-F40E-4431-AEBF-1082763CEEA0}"/>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7976694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81FFDAA-E081-4D0E-9D50-1B893DB15B8D}"/>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8BE276ED-6D6C-47D9-B10C-CAEA8BE7A304}"/>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9263A68-4591-4861-B879-1D184B7F6715}"/>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5" name="Plassholder for bunntekst 4">
            <a:extLst>
              <a:ext uri="{FF2B5EF4-FFF2-40B4-BE49-F238E27FC236}">
                <a16:creationId xmlns:a16="http://schemas.microsoft.com/office/drawing/2014/main" id="{5B276CF1-8EF5-493A-B51B-99E3E5F95EF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BAA8700-9C11-4BF5-9928-32F414679078}"/>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42377197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3EE39CB4-791B-4BF6-A6C0-56E50F2A3C1D}"/>
              </a:ext>
            </a:extLst>
          </p:cNvPr>
          <p:cNvSpPr>
            <a:spLocks noGrp="1"/>
          </p:cNvSpPr>
          <p:nvPr>
            <p:ph type="title" orient="vert"/>
          </p:nvPr>
        </p:nvSpPr>
        <p:spPr>
          <a:xfrm>
            <a:off x="7213947" y="402483"/>
            <a:ext cx="2173635" cy="6406475"/>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E13885BB-1015-4D3F-A638-F1A3D06B672E}"/>
              </a:ext>
            </a:extLst>
          </p:cNvPr>
          <p:cNvSpPr>
            <a:spLocks noGrp="1"/>
          </p:cNvSpPr>
          <p:nvPr>
            <p:ph type="body" orient="vert" idx="1"/>
          </p:nvPr>
        </p:nvSpPr>
        <p:spPr>
          <a:xfrm>
            <a:off x="693043" y="402483"/>
            <a:ext cx="6394896" cy="6406475"/>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5B940CA0-5B8F-4AB5-BE03-A15B160F676C}"/>
              </a:ext>
            </a:extLst>
          </p:cNvPr>
          <p:cNvSpPr>
            <a:spLocks noGrp="1"/>
          </p:cNvSpPr>
          <p:nvPr>
            <p:ph type="dt" sz="half" idx="10"/>
          </p:nvPr>
        </p:nvSpPr>
        <p:spPr/>
        <p:txBody>
          <a:bodyPr/>
          <a:lstStyle/>
          <a:p>
            <a:fld id="{F1F41931-9954-4C4E-B9C9-D6C9F1CBB7D3}" type="datetimeFigureOut">
              <a:rPr lang="nb-NO" smtClean="0"/>
              <a:t>13.01.2023</a:t>
            </a:fld>
            <a:endParaRPr lang="nb-NO"/>
          </a:p>
        </p:txBody>
      </p:sp>
      <p:sp>
        <p:nvSpPr>
          <p:cNvPr id="5" name="Plassholder for bunntekst 4">
            <a:extLst>
              <a:ext uri="{FF2B5EF4-FFF2-40B4-BE49-F238E27FC236}">
                <a16:creationId xmlns:a16="http://schemas.microsoft.com/office/drawing/2014/main" id="{3261C131-AC66-4CF4-BD7C-2982558ECD2C}"/>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893C925-5075-4ABD-9520-608F30C264EA}"/>
              </a:ext>
            </a:extLst>
          </p:cNvPr>
          <p:cNvSpPr>
            <a:spLocks noGrp="1"/>
          </p:cNvSpPr>
          <p:nvPr>
            <p:ph type="sldNum" sz="quarter" idx="12"/>
          </p:nvPr>
        </p:nvSpPr>
        <p:spPr/>
        <p:txBody>
          <a:bodyPr/>
          <a:lstStyle/>
          <a:p>
            <a:fld id="{039A0BF2-361C-4573-B7AD-7CCF8BA0A1AD}" type="slidenum">
              <a:rPr lang="nb-NO" smtClean="0"/>
              <a:t>‹#›</a:t>
            </a:fld>
            <a:endParaRPr lang="nb-NO"/>
          </a:p>
        </p:txBody>
      </p:sp>
    </p:spTree>
    <p:extLst>
      <p:ext uri="{BB962C8B-B14F-4D97-AF65-F5344CB8AC3E}">
        <p14:creationId xmlns:p14="http://schemas.microsoft.com/office/powerpoint/2010/main" val="125342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3868B9F5-FDFE-494D-A625-6ED5DAC33BE0}"/>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646D2548-0411-4928-B52B-89F969D98806}"/>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F6A4F9E6-920F-418A-931D-767585CDD8EC}"/>
              </a:ext>
            </a:extLst>
          </p:cNvPr>
          <p:cNvSpPr>
            <a:spLocks noGrp="1" noChangeArrowheads="1"/>
          </p:cNvSpPr>
          <p:nvPr>
            <p:ph type="sldNum" idx="12"/>
          </p:nvPr>
        </p:nvSpPr>
        <p:spPr>
          <a:ln/>
        </p:spPr>
        <p:txBody>
          <a:bodyPr/>
          <a:lstStyle>
            <a:lvl1pPr>
              <a:defRPr/>
            </a:lvl1pPr>
          </a:lstStyle>
          <a:p>
            <a:pPr>
              <a:defRPr/>
            </a:pPr>
            <a:fld id="{641F7D50-2B41-428C-8C11-4A033797E4ED}" type="slidenum">
              <a:rPr lang="en-GB" altLang="en-US"/>
              <a:pPr>
                <a:defRPr/>
              </a:pPr>
              <a:t>‹#›</a:t>
            </a:fld>
            <a:endParaRPr lang="en-GB" altLang="en-US"/>
          </a:p>
        </p:txBody>
      </p:sp>
    </p:spTree>
    <p:extLst>
      <p:ext uri="{BB962C8B-B14F-4D97-AF65-F5344CB8AC3E}">
        <p14:creationId xmlns:p14="http://schemas.microsoft.com/office/powerpoint/2010/main" val="35953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87B7B3F2-ED54-4850-8C6B-FAD725D61077}"/>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E4FA5D1F-BE9A-4412-B032-FEA8E8A71785}"/>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5F21068E-0306-4BB4-9AD6-A804C7325488}"/>
              </a:ext>
            </a:extLst>
          </p:cNvPr>
          <p:cNvSpPr>
            <a:spLocks noGrp="1" noChangeArrowheads="1"/>
          </p:cNvSpPr>
          <p:nvPr>
            <p:ph type="sldNum" idx="12"/>
          </p:nvPr>
        </p:nvSpPr>
        <p:spPr>
          <a:ln/>
        </p:spPr>
        <p:txBody>
          <a:bodyPr/>
          <a:lstStyle>
            <a:lvl1pPr>
              <a:defRPr/>
            </a:lvl1pPr>
          </a:lstStyle>
          <a:p>
            <a:pPr>
              <a:defRPr/>
            </a:pPr>
            <a:fld id="{B4720D67-C84C-4C58-B2DA-30E49A97D5DC}" type="slidenum">
              <a:rPr lang="en-GB" altLang="en-US"/>
              <a:pPr>
                <a:defRPr/>
              </a:pPr>
              <a:t>‹#›</a:t>
            </a:fld>
            <a:endParaRPr lang="en-GB" altLang="en-US"/>
          </a:p>
        </p:txBody>
      </p:sp>
    </p:spTree>
    <p:extLst>
      <p:ext uri="{BB962C8B-B14F-4D97-AF65-F5344CB8AC3E}">
        <p14:creationId xmlns:p14="http://schemas.microsoft.com/office/powerpoint/2010/main" val="252483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B2E33ECB-A45F-4B65-9000-E26074734F2C}"/>
              </a:ext>
            </a:extLst>
          </p:cNvPr>
          <p:cNvSpPr>
            <a:spLocks noGrp="1" noChangeArrowheads="1"/>
          </p:cNvSpPr>
          <p:nvPr>
            <p:ph type="title"/>
          </p:nvPr>
        </p:nvSpPr>
        <p:spPr bwMode="auto">
          <a:xfrm>
            <a:off x="457200" y="149225"/>
            <a:ext cx="90598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24AA3519-323E-4675-AA62-AA68687622E1}"/>
              </a:ext>
            </a:extLst>
          </p:cNvPr>
          <p:cNvSpPr>
            <a:spLocks noGrp="1" noChangeArrowheads="1"/>
          </p:cNvSpPr>
          <p:nvPr>
            <p:ph type="body" idx="1"/>
          </p:nvPr>
        </p:nvSpPr>
        <p:spPr bwMode="auto">
          <a:xfrm>
            <a:off x="503238" y="1763713"/>
            <a:ext cx="9059862" cy="49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a:extLst>
              <a:ext uri="{FF2B5EF4-FFF2-40B4-BE49-F238E27FC236}">
                <a16:creationId xmlns:a16="http://schemas.microsoft.com/office/drawing/2014/main" id="{2B5132E8-68BC-41F4-90BC-F5F12C08E9CB}"/>
              </a:ext>
            </a:extLst>
          </p:cNvPr>
          <p:cNvSpPr>
            <a:spLocks noGrp="1" noChangeArrowheads="1"/>
          </p:cNvSpPr>
          <p:nvPr>
            <p:ph type="dt"/>
          </p:nvPr>
        </p:nvSpPr>
        <p:spPr bwMode="auto">
          <a:xfrm>
            <a:off x="503238" y="6886575"/>
            <a:ext cx="233521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0000"/>
              </a:lnSpc>
              <a:buClr>
                <a:srgbClr val="000000"/>
              </a:buClr>
              <a:buSzPct val="45000"/>
              <a:buFont typeface="Wingdings" charset="2"/>
              <a:buNone/>
              <a:defRPr sz="1400">
                <a:solidFill>
                  <a:srgbClr val="000000"/>
                </a:solidFill>
                <a:latin typeface="Times New Roman" charset="0"/>
                <a:ea typeface="Lucida Sans Unicode" charset="0"/>
                <a:cs typeface="Lucida Sans Unicode" charset="0"/>
              </a:defRPr>
            </a:lvl1pPr>
          </a:lstStyle>
          <a:p>
            <a:pPr>
              <a:defRPr/>
            </a:pPr>
            <a:endParaRPr lang="en-US"/>
          </a:p>
        </p:txBody>
      </p:sp>
      <p:sp>
        <p:nvSpPr>
          <p:cNvPr id="1028" name="Rectangle 4">
            <a:extLst>
              <a:ext uri="{FF2B5EF4-FFF2-40B4-BE49-F238E27FC236}">
                <a16:creationId xmlns:a16="http://schemas.microsoft.com/office/drawing/2014/main" id="{5C9689F0-1098-4760-8825-D5496EB20663}"/>
              </a:ext>
            </a:extLst>
          </p:cNvPr>
          <p:cNvSpPr>
            <a:spLocks noGrp="1" noChangeArrowheads="1"/>
          </p:cNvSpPr>
          <p:nvPr>
            <p:ph type="ftr"/>
          </p:nvPr>
        </p:nvSpPr>
        <p:spPr bwMode="auto">
          <a:xfrm>
            <a:off x="3448050" y="6886575"/>
            <a:ext cx="3182938"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eaLnBrk="1">
              <a:lnSpc>
                <a:spcPct val="90000"/>
              </a:lnSpc>
              <a:buClr>
                <a:srgbClr val="000000"/>
              </a:buClr>
              <a:buSzPct val="45000"/>
              <a:buFont typeface="Wingdings" charset="2"/>
              <a:buNone/>
              <a:defRPr sz="1400">
                <a:solidFill>
                  <a:srgbClr val="000000"/>
                </a:solidFill>
                <a:latin typeface="Times New Roman" charset="0"/>
                <a:ea typeface="Lucida Sans Unicode" charset="0"/>
                <a:cs typeface="Lucida Sans Unicode" charset="0"/>
              </a:defRPr>
            </a:lvl1pPr>
          </a:lstStyle>
          <a:p>
            <a:pPr>
              <a:defRPr/>
            </a:pPr>
            <a:endParaRPr lang="en-US"/>
          </a:p>
        </p:txBody>
      </p:sp>
      <p:sp>
        <p:nvSpPr>
          <p:cNvPr id="1029" name="Rectangle 5">
            <a:extLst>
              <a:ext uri="{FF2B5EF4-FFF2-40B4-BE49-F238E27FC236}">
                <a16:creationId xmlns:a16="http://schemas.microsoft.com/office/drawing/2014/main" id="{9BA48B60-7766-4708-AB02-B942199A29BB}"/>
              </a:ext>
            </a:extLst>
          </p:cNvPr>
          <p:cNvSpPr>
            <a:spLocks noGrp="1" noChangeArrowheads="1"/>
          </p:cNvSpPr>
          <p:nvPr>
            <p:ph type="sldNum"/>
          </p:nvPr>
        </p:nvSpPr>
        <p:spPr bwMode="auto">
          <a:xfrm>
            <a:off x="7227888" y="6886575"/>
            <a:ext cx="233521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0000"/>
              </a:lnSpc>
              <a:buClr>
                <a:srgbClr val="000000"/>
              </a:buClr>
              <a:buSzPct val="45000"/>
              <a:buFont typeface="Wingdings" panose="05000000000000000000" pitchFamily="2" charset="2"/>
              <a:buNone/>
              <a:defRPr sz="1400">
                <a:solidFill>
                  <a:srgbClr val="000000"/>
                </a:solidFill>
              </a:defRPr>
            </a:lvl1pPr>
          </a:lstStyle>
          <a:p>
            <a:pPr>
              <a:defRPr/>
            </a:pPr>
            <a:fld id="{DAEC5FAD-84B0-4EDF-A3FA-29C11C7FED6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Lst>
  <p:txStyles>
    <p:titleStyle>
      <a:lvl1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mj-lt"/>
          <a:ea typeface="SimSun" pitchFamily="2" charset="-122"/>
          <a:cs typeface="宋体" charset="-122"/>
        </a:defRPr>
      </a:lvl1pPr>
      <a:lvl2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2pPr>
      <a:lvl3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3pPr>
      <a:lvl4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4pPr>
      <a:lvl5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5pPr>
      <a:lvl6pPr marL="4572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6pPr>
      <a:lvl7pPr marL="9144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7pPr>
      <a:lvl8pPr marL="13716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8pPr>
      <a:lvl9pPr marL="18288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9pPr>
    </p:titleStyle>
    <p:bodyStyle>
      <a:lvl1pPr marL="420688" indent="-315913" algn="l" defTabSz="457200" rtl="0" eaLnBrk="0" fontAlgn="base" hangingPunct="0">
        <a:lnSpc>
          <a:spcPct val="80000"/>
        </a:lnSpc>
        <a:spcBef>
          <a:spcPct val="0"/>
        </a:spcBef>
        <a:spcAft>
          <a:spcPts val="1425"/>
        </a:spcAft>
        <a:buClr>
          <a:srgbClr val="000000"/>
        </a:buClr>
        <a:buSzPct val="45000"/>
        <a:buFont typeface="Wingdings" panose="05000000000000000000" pitchFamily="2" charset="2"/>
        <a:buChar char=""/>
        <a:defRPr sz="2000">
          <a:solidFill>
            <a:srgbClr val="000000"/>
          </a:solidFill>
          <a:latin typeface="+mn-lt"/>
          <a:ea typeface="SimSun" pitchFamily="2" charset="-122"/>
          <a:cs typeface="宋体" charset="-122"/>
        </a:defRPr>
      </a:lvl1pPr>
      <a:lvl2pPr marL="852488" indent="-282575" algn="l" defTabSz="457200" rtl="0" eaLnBrk="0" fontAlgn="base" hangingPunct="0">
        <a:lnSpc>
          <a:spcPct val="80000"/>
        </a:lnSpc>
        <a:spcBef>
          <a:spcPct val="0"/>
        </a:spcBef>
        <a:spcAft>
          <a:spcPts val="1138"/>
        </a:spcAft>
        <a:buClr>
          <a:srgbClr val="000000"/>
        </a:buClr>
        <a:buSzPct val="75000"/>
        <a:buFont typeface="Symbol" panose="05050102010706020507" pitchFamily="18" charset="2"/>
        <a:buChar char=""/>
        <a:defRPr>
          <a:solidFill>
            <a:srgbClr val="000000"/>
          </a:solidFill>
          <a:latin typeface="+mn-lt"/>
          <a:ea typeface="SimSun" pitchFamily="2" charset="-122"/>
          <a:cs typeface="宋体" charset="-122"/>
        </a:defRPr>
      </a:lvl2pPr>
      <a:lvl3pPr marL="1284288" indent="-212725" algn="l" defTabSz="457200" rtl="0" eaLnBrk="0" fontAlgn="base" hangingPunct="0">
        <a:lnSpc>
          <a:spcPct val="80000"/>
        </a:lnSpc>
        <a:spcBef>
          <a:spcPct val="0"/>
        </a:spcBef>
        <a:spcAft>
          <a:spcPts val="850"/>
        </a:spcAft>
        <a:buClr>
          <a:srgbClr val="000000"/>
        </a:buClr>
        <a:buSzPct val="45000"/>
        <a:buFont typeface="Wingdings" panose="05000000000000000000" pitchFamily="2" charset="2"/>
        <a:buChar char=""/>
        <a:defRPr sz="1600">
          <a:solidFill>
            <a:srgbClr val="000000"/>
          </a:solidFill>
          <a:latin typeface="+mn-lt"/>
          <a:ea typeface="SimSun" pitchFamily="2" charset="-122"/>
          <a:cs typeface="宋体" charset="-122"/>
        </a:defRPr>
      </a:lvl3pPr>
      <a:lvl4pPr marL="1716088" indent="-204788" algn="l" defTabSz="457200" rtl="0" eaLnBrk="0" fontAlgn="base" hangingPunct="0">
        <a:spcBef>
          <a:spcPct val="0"/>
        </a:spcBef>
        <a:spcAft>
          <a:spcPts val="575"/>
        </a:spcAft>
        <a:buClr>
          <a:srgbClr val="000000"/>
        </a:buClr>
        <a:buSzPct val="75000"/>
        <a:buFont typeface="Symbol" panose="05050102010706020507" pitchFamily="18" charset="2"/>
        <a:buChar char=""/>
        <a:defRPr sz="2000">
          <a:solidFill>
            <a:srgbClr val="000000"/>
          </a:solidFill>
          <a:latin typeface="+mn-lt"/>
          <a:ea typeface="SimSun" pitchFamily="2" charset="-122"/>
          <a:cs typeface="宋体" charset="-122"/>
        </a:defRPr>
      </a:lvl4pPr>
      <a:lvl5pPr marL="2147888" indent="-206375" algn="l" defTabSz="457200" rtl="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mn-lt"/>
          <a:ea typeface="SimSun" pitchFamily="2" charset="-122"/>
          <a:cs typeface="宋体" charset="-122"/>
        </a:defRPr>
      </a:lvl5pPr>
      <a:lvl6pPr marL="2605088" indent="-206375" algn="l" defTabSz="457200"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6pPr>
      <a:lvl7pPr marL="3062288" indent="-206375" algn="l" defTabSz="457200"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7pPr>
      <a:lvl8pPr marL="3519488" indent="-206375" algn="l" defTabSz="457200"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8pPr>
      <a:lvl9pPr marL="3976688" indent="-206375" algn="l" defTabSz="457200"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E52ACB05-DEC8-4FBC-BFEC-6493CDF84CA8}"/>
              </a:ext>
            </a:extLst>
          </p:cNvPr>
          <p:cNvSpPr>
            <a:spLocks noGrp="1" noChangeArrowheads="1"/>
          </p:cNvSpPr>
          <p:nvPr>
            <p:ph type="title"/>
          </p:nvPr>
        </p:nvSpPr>
        <p:spPr bwMode="auto">
          <a:xfrm>
            <a:off x="457200" y="149225"/>
            <a:ext cx="9059863" cy="1254125"/>
          </a:xfrm>
          <a:prstGeom prst="rect">
            <a:avLst/>
          </a:prstGeom>
          <a:noFill/>
          <a:ln>
            <a:noFill/>
          </a:ln>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1" name="Rectangle 2">
            <a:extLst>
              <a:ext uri="{FF2B5EF4-FFF2-40B4-BE49-F238E27FC236}">
                <a16:creationId xmlns:a16="http://schemas.microsoft.com/office/drawing/2014/main" id="{E4D49A50-FE06-448C-8F8D-8C53AA04A6EA}"/>
              </a:ext>
            </a:extLst>
          </p:cNvPr>
          <p:cNvSpPr>
            <a:spLocks noGrp="1" noChangeArrowheads="1"/>
          </p:cNvSpPr>
          <p:nvPr>
            <p:ph type="body" idx="1"/>
          </p:nvPr>
        </p:nvSpPr>
        <p:spPr bwMode="auto">
          <a:xfrm>
            <a:off x="503238" y="1763713"/>
            <a:ext cx="9059862" cy="4992687"/>
          </a:xfrm>
          <a:prstGeom prst="rect">
            <a:avLst/>
          </a:prstGeom>
          <a:noFill/>
          <a:ln>
            <a:noFill/>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a:extLst>
              <a:ext uri="{FF2B5EF4-FFF2-40B4-BE49-F238E27FC236}">
                <a16:creationId xmlns:a16="http://schemas.microsoft.com/office/drawing/2014/main" id="{A42E67EF-7141-439E-A837-A2C1D5F7018E}"/>
              </a:ext>
            </a:extLst>
          </p:cNvPr>
          <p:cNvSpPr>
            <a:spLocks noGrp="1" noChangeArrowheads="1"/>
          </p:cNvSpPr>
          <p:nvPr>
            <p:ph type="dt"/>
          </p:nvPr>
        </p:nvSpPr>
        <p:spPr bwMode="auto">
          <a:xfrm>
            <a:off x="504825" y="6886575"/>
            <a:ext cx="23336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0000"/>
              </a:lnSpc>
              <a:buClr>
                <a:srgbClr val="000000"/>
              </a:buClr>
              <a:buSzPct val="45000"/>
              <a:buFont typeface="Wingdings" charset="2"/>
              <a:buNone/>
              <a:defRPr sz="1400">
                <a:solidFill>
                  <a:srgbClr val="000000"/>
                </a:solidFill>
                <a:latin typeface="Times New Roman" charset="0"/>
                <a:ea typeface="Lucida Sans Unicode" charset="0"/>
                <a:cs typeface="Lucida Sans Unicode" charset="0"/>
              </a:defRPr>
            </a:lvl1pPr>
          </a:lstStyle>
          <a:p>
            <a:pPr>
              <a:defRPr/>
            </a:pPr>
            <a:endParaRPr lang="en-US"/>
          </a:p>
        </p:txBody>
      </p:sp>
      <p:sp>
        <p:nvSpPr>
          <p:cNvPr id="1028" name="Rectangle 4">
            <a:extLst>
              <a:ext uri="{FF2B5EF4-FFF2-40B4-BE49-F238E27FC236}">
                <a16:creationId xmlns:a16="http://schemas.microsoft.com/office/drawing/2014/main" id="{5B316958-F95E-498C-8989-0ADA7EFE63ED}"/>
              </a:ext>
            </a:extLst>
          </p:cNvPr>
          <p:cNvSpPr>
            <a:spLocks noGrp="1" noChangeArrowheads="1"/>
          </p:cNvSpPr>
          <p:nvPr>
            <p:ph type="ftr"/>
          </p:nvPr>
        </p:nvSpPr>
        <p:spPr bwMode="auto">
          <a:xfrm>
            <a:off x="3448050" y="6886575"/>
            <a:ext cx="3182938"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eaLnBrk="1">
              <a:lnSpc>
                <a:spcPct val="90000"/>
              </a:lnSpc>
              <a:buClr>
                <a:srgbClr val="000000"/>
              </a:buClr>
              <a:buSzPct val="45000"/>
              <a:buFont typeface="Wingdings" charset="2"/>
              <a:buNone/>
              <a:defRPr sz="1400">
                <a:solidFill>
                  <a:srgbClr val="000000"/>
                </a:solidFill>
                <a:latin typeface="Times New Roman" charset="0"/>
                <a:ea typeface="Lucida Sans Unicode" charset="0"/>
                <a:cs typeface="Lucida Sans Unicode" charset="0"/>
              </a:defRPr>
            </a:lvl1pPr>
          </a:lstStyle>
          <a:p>
            <a:pPr>
              <a:defRPr/>
            </a:pPr>
            <a:endParaRPr lang="en-US"/>
          </a:p>
        </p:txBody>
      </p:sp>
      <p:sp>
        <p:nvSpPr>
          <p:cNvPr id="1029" name="Rectangle 5">
            <a:extLst>
              <a:ext uri="{FF2B5EF4-FFF2-40B4-BE49-F238E27FC236}">
                <a16:creationId xmlns:a16="http://schemas.microsoft.com/office/drawing/2014/main" id="{38C9481D-0E6C-43A9-B20B-8FAC8CA633BB}"/>
              </a:ext>
            </a:extLst>
          </p:cNvPr>
          <p:cNvSpPr>
            <a:spLocks noGrp="1" noChangeArrowheads="1"/>
          </p:cNvSpPr>
          <p:nvPr>
            <p:ph type="sldNum"/>
          </p:nvPr>
        </p:nvSpPr>
        <p:spPr bwMode="auto">
          <a:xfrm>
            <a:off x="7227888" y="6886575"/>
            <a:ext cx="233521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0000"/>
              </a:lnSpc>
              <a:buClr>
                <a:srgbClr val="000000"/>
              </a:buClr>
              <a:buSzPct val="45000"/>
              <a:buFont typeface="Wingdings" panose="05000000000000000000" pitchFamily="2" charset="2"/>
              <a:buNone/>
              <a:defRPr sz="1400">
                <a:solidFill>
                  <a:srgbClr val="000000"/>
                </a:solidFill>
              </a:defRPr>
            </a:lvl1pPr>
          </a:lstStyle>
          <a:p>
            <a:pPr>
              <a:defRPr/>
            </a:pPr>
            <a:fld id="{F9024BD5-E799-472A-9748-356C7A381AAF}"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txStyles>
    <p:titleStyle>
      <a:lvl1pPr algn="ctr" defTabSz="455613" rtl="0" eaLnBrk="0" fontAlgn="base" hangingPunct="0">
        <a:lnSpc>
          <a:spcPct val="58000"/>
        </a:lnSpc>
        <a:spcBef>
          <a:spcPct val="0"/>
        </a:spcBef>
        <a:spcAft>
          <a:spcPct val="0"/>
        </a:spcAft>
        <a:buClr>
          <a:srgbClr val="000000"/>
        </a:buClr>
        <a:buSzPct val="45000"/>
        <a:buFont typeface="Wingdings" panose="05000000000000000000" pitchFamily="2" charset="2"/>
        <a:defRPr sz="2700">
          <a:solidFill>
            <a:srgbClr val="000000"/>
          </a:solidFill>
          <a:latin typeface="+mj-lt"/>
          <a:ea typeface="SimSun" pitchFamily="2" charset="-122"/>
          <a:cs typeface="宋体" charset="-122"/>
        </a:defRPr>
      </a:lvl1pPr>
      <a:lvl2pPr algn="ctr" defTabSz="455613" rtl="0" eaLnBrk="0" fontAlgn="base" hangingPunct="0">
        <a:lnSpc>
          <a:spcPct val="58000"/>
        </a:lnSpc>
        <a:spcBef>
          <a:spcPct val="0"/>
        </a:spcBef>
        <a:spcAft>
          <a:spcPct val="0"/>
        </a:spcAft>
        <a:buClr>
          <a:srgbClr val="000000"/>
        </a:buClr>
        <a:buSzPct val="45000"/>
        <a:buFont typeface="Wingdings" panose="05000000000000000000" pitchFamily="2" charset="2"/>
        <a:defRPr sz="2700">
          <a:solidFill>
            <a:srgbClr val="000000"/>
          </a:solidFill>
          <a:latin typeface="Arial" charset="0"/>
          <a:ea typeface="SimSun" pitchFamily="2" charset="-122"/>
          <a:cs typeface="宋体" charset="-122"/>
        </a:defRPr>
      </a:lvl2pPr>
      <a:lvl3pPr algn="ctr" defTabSz="455613" rtl="0" eaLnBrk="0" fontAlgn="base" hangingPunct="0">
        <a:lnSpc>
          <a:spcPct val="58000"/>
        </a:lnSpc>
        <a:spcBef>
          <a:spcPct val="0"/>
        </a:spcBef>
        <a:spcAft>
          <a:spcPct val="0"/>
        </a:spcAft>
        <a:buClr>
          <a:srgbClr val="000000"/>
        </a:buClr>
        <a:buSzPct val="45000"/>
        <a:buFont typeface="Wingdings" panose="05000000000000000000" pitchFamily="2" charset="2"/>
        <a:defRPr sz="2700">
          <a:solidFill>
            <a:srgbClr val="000000"/>
          </a:solidFill>
          <a:latin typeface="Arial" charset="0"/>
          <a:ea typeface="SimSun" pitchFamily="2" charset="-122"/>
          <a:cs typeface="宋体" charset="-122"/>
        </a:defRPr>
      </a:lvl3pPr>
      <a:lvl4pPr algn="ctr" defTabSz="455613" rtl="0" eaLnBrk="0" fontAlgn="base" hangingPunct="0">
        <a:lnSpc>
          <a:spcPct val="58000"/>
        </a:lnSpc>
        <a:spcBef>
          <a:spcPct val="0"/>
        </a:spcBef>
        <a:spcAft>
          <a:spcPct val="0"/>
        </a:spcAft>
        <a:buClr>
          <a:srgbClr val="000000"/>
        </a:buClr>
        <a:buSzPct val="45000"/>
        <a:buFont typeface="Wingdings" panose="05000000000000000000" pitchFamily="2" charset="2"/>
        <a:defRPr sz="2700">
          <a:solidFill>
            <a:srgbClr val="000000"/>
          </a:solidFill>
          <a:latin typeface="Arial" charset="0"/>
          <a:ea typeface="SimSun" pitchFamily="2" charset="-122"/>
          <a:cs typeface="宋体" charset="-122"/>
        </a:defRPr>
      </a:lvl4pPr>
      <a:lvl5pPr algn="ctr" defTabSz="455613" rtl="0" eaLnBrk="0" fontAlgn="base" hangingPunct="0">
        <a:lnSpc>
          <a:spcPct val="58000"/>
        </a:lnSpc>
        <a:spcBef>
          <a:spcPct val="0"/>
        </a:spcBef>
        <a:spcAft>
          <a:spcPct val="0"/>
        </a:spcAft>
        <a:buClr>
          <a:srgbClr val="000000"/>
        </a:buClr>
        <a:buSzPct val="45000"/>
        <a:buFont typeface="Wingdings" panose="05000000000000000000" pitchFamily="2" charset="2"/>
        <a:defRPr sz="2700">
          <a:solidFill>
            <a:srgbClr val="000000"/>
          </a:solidFill>
          <a:latin typeface="Arial" charset="0"/>
          <a:ea typeface="SimSun" pitchFamily="2" charset="-122"/>
          <a:cs typeface="宋体" charset="-122"/>
        </a:defRPr>
      </a:lvl5pPr>
      <a:lvl6pPr marL="457152" algn="ctr" defTabSz="457152"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6pPr>
      <a:lvl7pPr marL="914305" algn="ctr" defTabSz="457152"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7pPr>
      <a:lvl8pPr marL="1371457" algn="ctr" defTabSz="457152"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8pPr>
      <a:lvl9pPr marL="1828610" algn="ctr" defTabSz="457152"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9pPr>
    </p:titleStyle>
    <p:bodyStyle>
      <a:lvl1pPr marL="419100" indent="-314325" algn="l" defTabSz="455613" rtl="0" eaLnBrk="0" fontAlgn="base" hangingPunct="0">
        <a:lnSpc>
          <a:spcPct val="80000"/>
        </a:lnSpc>
        <a:spcBef>
          <a:spcPct val="0"/>
        </a:spcBef>
        <a:spcAft>
          <a:spcPts val="1425"/>
        </a:spcAft>
        <a:buClr>
          <a:srgbClr val="000000"/>
        </a:buClr>
        <a:buSzPct val="45000"/>
        <a:buFont typeface="Wingdings" panose="05000000000000000000" pitchFamily="2" charset="2"/>
        <a:buChar char=""/>
        <a:defRPr>
          <a:solidFill>
            <a:srgbClr val="000000"/>
          </a:solidFill>
          <a:latin typeface="+mn-lt"/>
          <a:ea typeface="SimSun" pitchFamily="2" charset="-122"/>
          <a:cs typeface="宋体" charset="-122"/>
        </a:defRPr>
      </a:lvl1pPr>
      <a:lvl2pPr marL="850900" indent="-280988" algn="l" defTabSz="455613" rtl="0" eaLnBrk="0" fontAlgn="base" hangingPunct="0">
        <a:lnSpc>
          <a:spcPct val="80000"/>
        </a:lnSpc>
        <a:spcBef>
          <a:spcPct val="0"/>
        </a:spcBef>
        <a:spcAft>
          <a:spcPts val="1150"/>
        </a:spcAft>
        <a:buClr>
          <a:srgbClr val="000000"/>
        </a:buClr>
        <a:buSzPct val="75000"/>
        <a:buFont typeface="Symbol" panose="05050102010706020507" pitchFamily="18" charset="2"/>
        <a:buChar char=""/>
        <a:defRPr>
          <a:solidFill>
            <a:srgbClr val="000000"/>
          </a:solidFill>
          <a:latin typeface="+mn-lt"/>
          <a:ea typeface="SimSun" pitchFamily="2" charset="-122"/>
          <a:cs typeface="宋体" charset="-122"/>
        </a:defRPr>
      </a:lvl2pPr>
      <a:lvl3pPr marL="1281113" indent="-211138" algn="l" defTabSz="455613" rtl="0" eaLnBrk="0" fontAlgn="base" hangingPunct="0">
        <a:lnSpc>
          <a:spcPct val="80000"/>
        </a:lnSpc>
        <a:spcBef>
          <a:spcPct val="0"/>
        </a:spcBef>
        <a:spcAft>
          <a:spcPts val="850"/>
        </a:spcAft>
        <a:buClr>
          <a:srgbClr val="000000"/>
        </a:buClr>
        <a:buSzPct val="45000"/>
        <a:buFont typeface="Wingdings" panose="05000000000000000000" pitchFamily="2" charset="2"/>
        <a:buChar char=""/>
        <a:defRPr sz="1500">
          <a:solidFill>
            <a:srgbClr val="000000"/>
          </a:solidFill>
          <a:latin typeface="+mn-lt"/>
          <a:ea typeface="SimSun" pitchFamily="2" charset="-122"/>
          <a:cs typeface="宋体" charset="-122"/>
        </a:defRPr>
      </a:lvl3pPr>
      <a:lvl4pPr marL="1714500" indent="-203200" algn="l" defTabSz="455613" rtl="0" eaLnBrk="0" fontAlgn="base" hangingPunct="0">
        <a:spcBef>
          <a:spcPct val="0"/>
        </a:spcBef>
        <a:spcAft>
          <a:spcPts val="575"/>
        </a:spcAft>
        <a:buClr>
          <a:srgbClr val="000000"/>
        </a:buClr>
        <a:buSzPct val="75000"/>
        <a:buFont typeface="Symbol" panose="05050102010706020507" pitchFamily="18" charset="2"/>
        <a:buChar char=""/>
        <a:defRPr>
          <a:solidFill>
            <a:srgbClr val="000000"/>
          </a:solidFill>
          <a:latin typeface="+mn-lt"/>
          <a:ea typeface="SimSun" pitchFamily="2" charset="-122"/>
          <a:cs typeface="宋体" charset="-122"/>
        </a:defRPr>
      </a:lvl4pPr>
      <a:lvl5pPr marL="2146300" indent="-203200" algn="l" defTabSz="455613" rtl="0"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mn-lt"/>
          <a:ea typeface="SimSun" pitchFamily="2" charset="-122"/>
          <a:cs typeface="宋体" charset="-122"/>
        </a:defRPr>
      </a:lvl5pPr>
      <a:lvl6pPr marL="2604818" indent="-206354" algn="l" defTabSz="457152"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6pPr>
      <a:lvl7pPr marL="3061970" indent="-206354" algn="l" defTabSz="457152"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7pPr>
      <a:lvl8pPr marL="3519124" indent="-206354" algn="l" defTabSz="457152"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8pPr>
      <a:lvl9pPr marL="3976276" indent="-206354" algn="l" defTabSz="457152" rtl="0" fontAlgn="base" hangingPunct="0">
        <a:spcBef>
          <a:spcPct val="0"/>
        </a:spcBef>
        <a:spcAft>
          <a:spcPts val="288"/>
        </a:spcAft>
        <a:buClr>
          <a:srgbClr val="000000"/>
        </a:buClr>
        <a:buSzPct val="45000"/>
        <a:buFont typeface="Wingdings" pitchFamily="2" charset="2"/>
        <a:buChar char=""/>
        <a:defRPr sz="2000">
          <a:solidFill>
            <a:srgbClr val="000000"/>
          </a:solidFill>
          <a:latin typeface="+mn-lt"/>
          <a:ea typeface="+mn-ea"/>
        </a:defRPr>
      </a:lvl9pPr>
    </p:bodyStyle>
    <p:otherStyle>
      <a:defPPr>
        <a:defRPr lang="en-US"/>
      </a:defPPr>
      <a:lvl1pPr marL="0" algn="l" defTabSz="914305" rtl="0" eaLnBrk="1" latinLnBrk="0" hangingPunct="1">
        <a:defRPr sz="1800" kern="1200">
          <a:solidFill>
            <a:schemeClr val="tx1"/>
          </a:solidFill>
          <a:latin typeface="+mn-lt"/>
          <a:ea typeface="+mn-ea"/>
          <a:cs typeface="+mn-cs"/>
        </a:defRPr>
      </a:lvl1pPr>
      <a:lvl2pPr marL="457152"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6"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1" algn="l" defTabSz="91430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1A024C-40F1-4C3A-BE23-810CE4BD53EA}"/>
              </a:ext>
            </a:extLst>
          </p:cNvPr>
          <p:cNvSpPr>
            <a:spLocks noGrp="1" noChangeArrowheads="1"/>
          </p:cNvSpPr>
          <p:nvPr>
            <p:ph type="title"/>
          </p:nvPr>
        </p:nvSpPr>
        <p:spPr bwMode="auto">
          <a:xfrm>
            <a:off x="755650" y="671513"/>
            <a:ext cx="8569325" cy="1260475"/>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de-DE" altLang="en-US"/>
              <a:t>Click to edit Master title style</a:t>
            </a:r>
          </a:p>
        </p:txBody>
      </p:sp>
      <p:sp>
        <p:nvSpPr>
          <p:cNvPr id="1027" name="Rectangle 3">
            <a:extLst>
              <a:ext uri="{FF2B5EF4-FFF2-40B4-BE49-F238E27FC236}">
                <a16:creationId xmlns:a16="http://schemas.microsoft.com/office/drawing/2014/main" id="{2BF812BC-E01C-4CE3-AE3D-0D71A02ABFA7}"/>
              </a:ext>
            </a:extLst>
          </p:cNvPr>
          <p:cNvSpPr>
            <a:spLocks noGrp="1" noChangeArrowheads="1"/>
          </p:cNvSpPr>
          <p:nvPr>
            <p:ph type="body" idx="1"/>
          </p:nvPr>
        </p:nvSpPr>
        <p:spPr bwMode="auto">
          <a:xfrm>
            <a:off x="755650" y="2100263"/>
            <a:ext cx="8569325" cy="453548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de-DE" altLang="en-US"/>
              <a:t>Click to edit Master text styles</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
        <p:nvSpPr>
          <p:cNvPr id="3076" name="Line 7">
            <a:extLst>
              <a:ext uri="{FF2B5EF4-FFF2-40B4-BE49-F238E27FC236}">
                <a16:creationId xmlns:a16="http://schemas.microsoft.com/office/drawing/2014/main" id="{84F0B166-F709-4C39-85E3-2509B6E872EB}"/>
              </a:ext>
            </a:extLst>
          </p:cNvPr>
          <p:cNvSpPr>
            <a:spLocks noChangeShapeType="1"/>
          </p:cNvSpPr>
          <p:nvPr userDrawn="1"/>
        </p:nvSpPr>
        <p:spPr bwMode="auto">
          <a:xfrm>
            <a:off x="1428750" y="6719888"/>
            <a:ext cx="7307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077" name="Picture 6" descr="iconSlides.png">
            <a:extLst>
              <a:ext uri="{FF2B5EF4-FFF2-40B4-BE49-F238E27FC236}">
                <a16:creationId xmlns:a16="http://schemas.microsoft.com/office/drawing/2014/main" id="{DDA29A45-2F94-47BC-9FC7-E04EB990AC7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9688" y="6632575"/>
            <a:ext cx="9493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C9FE260-F11D-40F5-9128-36161C37AE92}"/>
              </a:ext>
            </a:extLst>
          </p:cNvPr>
          <p:cNvSpPr txBox="1"/>
          <p:nvPr userDrawn="1"/>
        </p:nvSpPr>
        <p:spPr>
          <a:xfrm>
            <a:off x="1260475" y="6804025"/>
            <a:ext cx="7643813" cy="566738"/>
          </a:xfrm>
          <a:prstGeom prst="rect">
            <a:avLst/>
          </a:prstGeom>
          <a:noFill/>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543"/>
              <a:t>Companion slides for the book </a:t>
            </a:r>
            <a:r>
              <a:rPr lang="en-US" altLang="en-US" sz="1543" i="1"/>
              <a:t>Bio-Inspired Artificial Intelligence: Theories, Methods, and Technologies</a:t>
            </a:r>
            <a:r>
              <a:rPr lang="en-US" altLang="en-US" sz="1543"/>
              <a:t> by Dario Floreano and Claudio Mattiussi, MIT Press</a:t>
            </a:r>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sldNum="0" hdr="0" ftr="0" dt="0"/>
  <p:txStyles>
    <p:titleStyle>
      <a:lvl1pPr algn="ctr" rtl="0" eaLnBrk="0" fontAlgn="base" hangingPunct="0">
        <a:spcBef>
          <a:spcPct val="0"/>
        </a:spcBef>
        <a:spcAft>
          <a:spcPct val="0"/>
        </a:spcAft>
        <a:defRPr sz="4800">
          <a:solidFill>
            <a:schemeClr val="tx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4800">
          <a:solidFill>
            <a:schemeClr val="tx2"/>
          </a:solidFill>
          <a:latin typeface="Arial" charset="0"/>
          <a:ea typeface="ＭＳ Ｐゴシック" panose="020B0600070205080204" pitchFamily="34" charset="-128"/>
        </a:defRPr>
      </a:lvl2pPr>
      <a:lvl3pPr algn="ctr" rtl="0" eaLnBrk="0" fontAlgn="base" hangingPunct="0">
        <a:spcBef>
          <a:spcPct val="0"/>
        </a:spcBef>
        <a:spcAft>
          <a:spcPct val="0"/>
        </a:spcAft>
        <a:defRPr sz="4800">
          <a:solidFill>
            <a:schemeClr val="tx2"/>
          </a:solidFill>
          <a:latin typeface="Arial" charset="0"/>
          <a:ea typeface="ＭＳ Ｐゴシック" panose="020B0600070205080204" pitchFamily="34" charset="-128"/>
        </a:defRPr>
      </a:lvl3pPr>
      <a:lvl4pPr algn="ctr" rtl="0" eaLnBrk="0" fontAlgn="base" hangingPunct="0">
        <a:spcBef>
          <a:spcPct val="0"/>
        </a:spcBef>
        <a:spcAft>
          <a:spcPct val="0"/>
        </a:spcAft>
        <a:defRPr sz="4800">
          <a:solidFill>
            <a:schemeClr val="tx2"/>
          </a:solidFill>
          <a:latin typeface="Arial" charset="0"/>
          <a:ea typeface="ＭＳ Ｐゴシック" panose="020B0600070205080204" pitchFamily="34" charset="-128"/>
        </a:defRPr>
      </a:lvl4pPr>
      <a:lvl5pPr algn="ctr" rtl="0" eaLnBrk="0" fontAlgn="base" hangingPunct="0">
        <a:spcBef>
          <a:spcPct val="0"/>
        </a:spcBef>
        <a:spcAft>
          <a:spcPct val="0"/>
        </a:spcAft>
        <a:defRPr sz="4800">
          <a:solidFill>
            <a:schemeClr val="tx2"/>
          </a:solidFill>
          <a:latin typeface="Arial" charset="0"/>
          <a:ea typeface="ＭＳ Ｐゴシック" panose="020B0600070205080204" pitchFamily="34" charset="-128"/>
        </a:defRPr>
      </a:lvl5pPr>
      <a:lvl6pPr marL="503972" algn="ctr" rtl="0" fontAlgn="base">
        <a:spcBef>
          <a:spcPct val="0"/>
        </a:spcBef>
        <a:spcAft>
          <a:spcPct val="0"/>
        </a:spcAft>
        <a:defRPr sz="4850">
          <a:solidFill>
            <a:schemeClr val="tx2"/>
          </a:solidFill>
          <a:latin typeface="Arial" charset="0"/>
        </a:defRPr>
      </a:lvl6pPr>
      <a:lvl7pPr marL="1007943" algn="ctr" rtl="0" fontAlgn="base">
        <a:spcBef>
          <a:spcPct val="0"/>
        </a:spcBef>
        <a:spcAft>
          <a:spcPct val="0"/>
        </a:spcAft>
        <a:defRPr sz="4850">
          <a:solidFill>
            <a:schemeClr val="tx2"/>
          </a:solidFill>
          <a:latin typeface="Arial" charset="0"/>
        </a:defRPr>
      </a:lvl7pPr>
      <a:lvl8pPr marL="1511915" algn="ctr" rtl="0" fontAlgn="base">
        <a:spcBef>
          <a:spcPct val="0"/>
        </a:spcBef>
        <a:spcAft>
          <a:spcPct val="0"/>
        </a:spcAft>
        <a:defRPr sz="4850">
          <a:solidFill>
            <a:schemeClr val="tx2"/>
          </a:solidFill>
          <a:latin typeface="Arial" charset="0"/>
        </a:defRPr>
      </a:lvl8pPr>
      <a:lvl9pPr marL="2015886" algn="ctr" rtl="0" fontAlgn="base">
        <a:spcBef>
          <a:spcPct val="0"/>
        </a:spcBef>
        <a:spcAft>
          <a:spcPct val="0"/>
        </a:spcAft>
        <a:defRPr sz="4850">
          <a:solidFill>
            <a:schemeClr val="tx2"/>
          </a:solidFill>
          <a:latin typeface="Arial" charset="0"/>
        </a:defRPr>
      </a:lvl9pPr>
    </p:titleStyle>
    <p:bodyStyle>
      <a:lvl1pPr marL="377825" indent="-377825" algn="l" rtl="0" eaLnBrk="0" fontAlgn="base" hangingPunct="0">
        <a:spcBef>
          <a:spcPct val="20000"/>
        </a:spcBef>
        <a:spcAft>
          <a:spcPct val="0"/>
        </a:spcAft>
        <a:buChar char="•"/>
        <a:defRPr>
          <a:solidFill>
            <a:schemeClr val="tx1"/>
          </a:solidFill>
          <a:latin typeface="+mn-lt"/>
          <a:ea typeface="ＭＳ Ｐゴシック" panose="020B0600070205080204" pitchFamily="34" charset="-128"/>
          <a:cs typeface="+mn-cs"/>
        </a:defRPr>
      </a:lvl1pPr>
      <a:lvl2pPr marL="817563" indent="-314325" algn="l" rtl="0" eaLnBrk="0" fontAlgn="base" hangingPunct="0">
        <a:spcBef>
          <a:spcPct val="20000"/>
        </a:spcBef>
        <a:spcAft>
          <a:spcPct val="0"/>
        </a:spcAft>
        <a:buChar char="–"/>
        <a:defRPr sz="1700">
          <a:solidFill>
            <a:schemeClr val="tx1"/>
          </a:solidFill>
          <a:latin typeface="+mn-lt"/>
          <a:ea typeface="ＭＳ Ｐゴシック" charset="-128"/>
        </a:defRPr>
      </a:lvl2pPr>
      <a:lvl3pPr marL="1258888" indent="-250825" algn="l" rtl="0" eaLnBrk="0" fontAlgn="base" hangingPunct="0">
        <a:spcBef>
          <a:spcPct val="20000"/>
        </a:spcBef>
        <a:spcAft>
          <a:spcPct val="0"/>
        </a:spcAft>
        <a:buChar char="•"/>
        <a:defRPr sz="1500">
          <a:solidFill>
            <a:schemeClr val="tx1"/>
          </a:solidFill>
          <a:latin typeface="+mn-lt"/>
          <a:ea typeface="ＭＳ Ｐゴシック" charset="-128"/>
        </a:defRPr>
      </a:lvl3pPr>
      <a:lvl4pPr marL="1763713" indent="-250825" algn="l" rtl="0" eaLnBrk="0" fontAlgn="base" hangingPunct="0">
        <a:spcBef>
          <a:spcPct val="20000"/>
        </a:spcBef>
        <a:spcAft>
          <a:spcPct val="0"/>
        </a:spcAft>
        <a:buChar char="–"/>
        <a:defRPr sz="2200">
          <a:solidFill>
            <a:schemeClr val="tx1"/>
          </a:solidFill>
          <a:latin typeface="+mn-lt"/>
          <a:ea typeface="ＭＳ Ｐゴシック" charset="-128"/>
        </a:defRPr>
      </a:lvl4pPr>
      <a:lvl5pPr marL="2266950" indent="-250825" algn="l" rtl="0" eaLnBrk="0" fontAlgn="base" hangingPunct="0">
        <a:spcBef>
          <a:spcPct val="20000"/>
        </a:spcBef>
        <a:spcAft>
          <a:spcPct val="0"/>
        </a:spcAft>
        <a:buChar char="»"/>
        <a:defRPr sz="2200">
          <a:solidFill>
            <a:schemeClr val="tx1"/>
          </a:solidFill>
          <a:latin typeface="+mn-lt"/>
          <a:ea typeface="ＭＳ Ｐゴシック" charset="-128"/>
        </a:defRPr>
      </a:lvl5pPr>
      <a:lvl6pPr marL="2771844" indent="-251986" algn="l" rtl="0" fontAlgn="base">
        <a:spcBef>
          <a:spcPct val="20000"/>
        </a:spcBef>
        <a:spcAft>
          <a:spcPct val="0"/>
        </a:spcAft>
        <a:buChar char="»"/>
        <a:defRPr sz="2205">
          <a:solidFill>
            <a:schemeClr val="tx1"/>
          </a:solidFill>
          <a:latin typeface="+mn-lt"/>
          <a:ea typeface="ＭＳ Ｐゴシック" charset="-128"/>
        </a:defRPr>
      </a:lvl6pPr>
      <a:lvl7pPr marL="3275815" indent="-251986" algn="l" rtl="0" fontAlgn="base">
        <a:spcBef>
          <a:spcPct val="20000"/>
        </a:spcBef>
        <a:spcAft>
          <a:spcPct val="0"/>
        </a:spcAft>
        <a:buChar char="»"/>
        <a:defRPr sz="2205">
          <a:solidFill>
            <a:schemeClr val="tx1"/>
          </a:solidFill>
          <a:latin typeface="+mn-lt"/>
          <a:ea typeface="ＭＳ Ｐゴシック" charset="-128"/>
        </a:defRPr>
      </a:lvl7pPr>
      <a:lvl8pPr marL="3779787" indent="-251986" algn="l" rtl="0" fontAlgn="base">
        <a:spcBef>
          <a:spcPct val="20000"/>
        </a:spcBef>
        <a:spcAft>
          <a:spcPct val="0"/>
        </a:spcAft>
        <a:buChar char="»"/>
        <a:defRPr sz="2205">
          <a:solidFill>
            <a:schemeClr val="tx1"/>
          </a:solidFill>
          <a:latin typeface="+mn-lt"/>
          <a:ea typeface="ＭＳ Ｐゴシック" charset="-128"/>
        </a:defRPr>
      </a:lvl8pPr>
      <a:lvl9pPr marL="4283758" indent="-251986" algn="l" rtl="0" fontAlgn="base">
        <a:spcBef>
          <a:spcPct val="20000"/>
        </a:spcBef>
        <a:spcAft>
          <a:spcPct val="0"/>
        </a:spcAft>
        <a:buChar char="»"/>
        <a:defRPr sz="2205">
          <a:solidFill>
            <a:schemeClr val="tx1"/>
          </a:solidFill>
          <a:latin typeface="+mn-lt"/>
          <a:ea typeface="ＭＳ Ｐゴシック" charset="-128"/>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17" tIns="45709" rIns="91417" bIns="45709" rtlCol="0" anchor="ctr">
            <a:normAutofit/>
          </a:bodyPr>
          <a:lstStyle/>
          <a:p>
            <a:r>
              <a:rPr lang="en-US"/>
              <a:t>Click to edit Master title style</a:t>
            </a:r>
          </a:p>
        </p:txBody>
      </p:sp>
      <p:sp>
        <p:nvSpPr>
          <p:cNvPr id="3" name="Text Placeholder 2"/>
          <p:cNvSpPr>
            <a:spLocks noGrp="1"/>
          </p:cNvSpPr>
          <p:nvPr>
            <p:ph type="body" idx="1"/>
          </p:nvPr>
        </p:nvSpPr>
        <p:spPr>
          <a:xfrm>
            <a:off x="504031" y="1763926"/>
            <a:ext cx="9072563" cy="4989036"/>
          </a:xfrm>
          <a:prstGeom prst="rect">
            <a:avLst/>
          </a:prstGeom>
        </p:spPr>
        <p:txBody>
          <a:bodyPr vert="horz" lIns="91417" tIns="45709" rIns="91417" bIns="4570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2" y="7006700"/>
            <a:ext cx="2352146" cy="402483"/>
          </a:xfrm>
          <a:prstGeom prst="rect">
            <a:avLst/>
          </a:prstGeom>
        </p:spPr>
        <p:txBody>
          <a:bodyPr vert="horz" lIns="91417" tIns="45709" rIns="91417" bIns="45709" rtlCol="0" anchor="ctr"/>
          <a:lstStyle>
            <a:lvl1pPr algn="l">
              <a:defRPr sz="744">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91417" tIns="45709" rIns="91417" bIns="45709" rtlCol="0" anchor="ctr"/>
          <a:lstStyle>
            <a:lvl1pPr algn="ctr">
              <a:defRPr sz="74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91417" tIns="45709" rIns="91417" bIns="45709" rtlCol="0" anchor="ctr"/>
          <a:lstStyle>
            <a:lvl1pPr algn="r">
              <a:defRPr sz="744">
                <a:solidFill>
                  <a:schemeClr val="tx1">
                    <a:tint val="75000"/>
                  </a:schemeClr>
                </a:solidFill>
              </a:defRPr>
            </a:lvl1pPr>
          </a:lstStyle>
          <a:p>
            <a:fld id="{8A9C9FE6-2DB0-4E0A-85DB-40B5E2EB8284}" type="slidenum">
              <a:rPr lang="en-US" smtClean="0"/>
              <a:t>‹#›</a:t>
            </a:fld>
            <a:endParaRPr lang="en-US"/>
          </a:p>
        </p:txBody>
      </p:sp>
    </p:spTree>
    <p:extLst>
      <p:ext uri="{BB962C8B-B14F-4D97-AF65-F5344CB8AC3E}">
        <p14:creationId xmlns:p14="http://schemas.microsoft.com/office/powerpoint/2010/main" val="90909457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Lst>
  <p:hf hdr="0" ftr="0" dt="0"/>
  <p:txStyles>
    <p:titleStyle>
      <a:lvl1pPr algn="ctr" defTabSz="566880" rtl="0" eaLnBrk="1" latinLnBrk="0" hangingPunct="1">
        <a:spcBef>
          <a:spcPct val="0"/>
        </a:spcBef>
        <a:buNone/>
        <a:defRPr sz="2728" kern="1200">
          <a:solidFill>
            <a:schemeClr val="tx1"/>
          </a:solidFill>
          <a:latin typeface="+mj-lt"/>
          <a:ea typeface="+mj-ea"/>
          <a:cs typeface="+mj-cs"/>
        </a:defRPr>
      </a:lvl1pPr>
    </p:titleStyle>
    <p:bodyStyle>
      <a:lvl1pPr marL="212579" indent="-212579" algn="l" defTabSz="566880" rtl="0" eaLnBrk="1" latinLnBrk="0" hangingPunct="1">
        <a:spcBef>
          <a:spcPct val="20000"/>
        </a:spcBef>
        <a:buFont typeface="Arial" pitchFamily="34" charset="0"/>
        <a:buChar char="•"/>
        <a:defRPr sz="1984" kern="1200">
          <a:solidFill>
            <a:schemeClr val="tx1"/>
          </a:solidFill>
          <a:latin typeface="+mn-lt"/>
          <a:ea typeface="+mn-ea"/>
          <a:cs typeface="+mn-cs"/>
        </a:defRPr>
      </a:lvl1pPr>
      <a:lvl2pPr marL="460589" indent="-177150" algn="l" defTabSz="566880" rtl="0" eaLnBrk="1" latinLnBrk="0" hangingPunct="1">
        <a:spcBef>
          <a:spcPct val="20000"/>
        </a:spcBef>
        <a:buFont typeface="Arial" pitchFamily="34" charset="0"/>
        <a:buChar char="–"/>
        <a:defRPr sz="1736" kern="1200">
          <a:solidFill>
            <a:schemeClr val="tx1"/>
          </a:solidFill>
          <a:latin typeface="+mn-lt"/>
          <a:ea typeface="+mn-ea"/>
          <a:cs typeface="+mn-cs"/>
        </a:defRPr>
      </a:lvl2pPr>
      <a:lvl3pPr marL="708597" indent="-141720" algn="l" defTabSz="566880" rtl="0" eaLnBrk="1" latinLnBrk="0" hangingPunct="1">
        <a:spcBef>
          <a:spcPct val="20000"/>
        </a:spcBef>
        <a:buFont typeface="Arial" pitchFamily="34" charset="0"/>
        <a:buChar char="•"/>
        <a:defRPr sz="1488" kern="1200">
          <a:solidFill>
            <a:schemeClr val="tx1"/>
          </a:solidFill>
          <a:latin typeface="+mn-lt"/>
          <a:ea typeface="+mn-ea"/>
          <a:cs typeface="+mn-cs"/>
        </a:defRPr>
      </a:lvl3pPr>
      <a:lvl4pPr marL="992038" indent="-141720" algn="l" defTabSz="566880" rtl="0" eaLnBrk="1" latinLnBrk="0" hangingPunct="1">
        <a:spcBef>
          <a:spcPct val="20000"/>
        </a:spcBef>
        <a:buFont typeface="Arial" pitchFamily="34" charset="0"/>
        <a:buChar char="–"/>
        <a:defRPr sz="1240" kern="1200">
          <a:solidFill>
            <a:schemeClr val="tx1"/>
          </a:solidFill>
          <a:latin typeface="+mn-lt"/>
          <a:ea typeface="+mn-ea"/>
          <a:cs typeface="+mn-cs"/>
        </a:defRPr>
      </a:lvl4pPr>
      <a:lvl5pPr marL="1275478" indent="-141720" algn="l" defTabSz="566880" rtl="0" eaLnBrk="1" latinLnBrk="0" hangingPunct="1">
        <a:spcBef>
          <a:spcPct val="20000"/>
        </a:spcBef>
        <a:buFont typeface="Arial" pitchFamily="34" charset="0"/>
        <a:buChar char="»"/>
        <a:defRPr sz="1240" kern="1200">
          <a:solidFill>
            <a:schemeClr val="tx1"/>
          </a:solidFill>
          <a:latin typeface="+mn-lt"/>
          <a:ea typeface="+mn-ea"/>
          <a:cs typeface="+mn-cs"/>
        </a:defRPr>
      </a:lvl5pPr>
      <a:lvl6pPr marL="1558916" indent="-141720" algn="l" defTabSz="566880" rtl="0" eaLnBrk="1" latinLnBrk="0" hangingPunct="1">
        <a:spcBef>
          <a:spcPct val="20000"/>
        </a:spcBef>
        <a:buFont typeface="Arial" pitchFamily="34" charset="0"/>
        <a:buChar char="•"/>
        <a:defRPr sz="1240" kern="1200">
          <a:solidFill>
            <a:schemeClr val="tx1"/>
          </a:solidFill>
          <a:latin typeface="+mn-lt"/>
          <a:ea typeface="+mn-ea"/>
          <a:cs typeface="+mn-cs"/>
        </a:defRPr>
      </a:lvl6pPr>
      <a:lvl7pPr marL="1842357" indent="-141720" algn="l" defTabSz="566880" rtl="0" eaLnBrk="1" latinLnBrk="0" hangingPunct="1">
        <a:spcBef>
          <a:spcPct val="20000"/>
        </a:spcBef>
        <a:buFont typeface="Arial" pitchFamily="34" charset="0"/>
        <a:buChar char="•"/>
        <a:defRPr sz="1240" kern="1200">
          <a:solidFill>
            <a:schemeClr val="tx1"/>
          </a:solidFill>
          <a:latin typeface="+mn-lt"/>
          <a:ea typeface="+mn-ea"/>
          <a:cs typeface="+mn-cs"/>
        </a:defRPr>
      </a:lvl7pPr>
      <a:lvl8pPr marL="2125796" indent="-141720" algn="l" defTabSz="566880" rtl="0" eaLnBrk="1" latinLnBrk="0" hangingPunct="1">
        <a:spcBef>
          <a:spcPct val="20000"/>
        </a:spcBef>
        <a:buFont typeface="Arial" pitchFamily="34" charset="0"/>
        <a:buChar char="•"/>
        <a:defRPr sz="1240" kern="1200">
          <a:solidFill>
            <a:schemeClr val="tx1"/>
          </a:solidFill>
          <a:latin typeface="+mn-lt"/>
          <a:ea typeface="+mn-ea"/>
          <a:cs typeface="+mn-cs"/>
        </a:defRPr>
      </a:lvl8pPr>
      <a:lvl9pPr marL="2409235" indent="-141720" algn="l" defTabSz="566880" rtl="0" eaLnBrk="1" latinLnBrk="0" hangingPunct="1">
        <a:spcBef>
          <a:spcPct val="20000"/>
        </a:spcBef>
        <a:buFont typeface="Arial" pitchFamily="34" charset="0"/>
        <a:buChar char="•"/>
        <a:defRPr sz="1240" kern="1200">
          <a:solidFill>
            <a:schemeClr val="tx1"/>
          </a:solidFill>
          <a:latin typeface="+mn-lt"/>
          <a:ea typeface="+mn-ea"/>
          <a:cs typeface="+mn-cs"/>
        </a:defRPr>
      </a:lvl9pPr>
    </p:bodyStyle>
    <p:otherStyle>
      <a:defPPr>
        <a:defRPr lang="en-US"/>
      </a:defPPr>
      <a:lvl1pPr marL="0" algn="l" defTabSz="566880" rtl="0" eaLnBrk="1" latinLnBrk="0" hangingPunct="1">
        <a:defRPr sz="1116" kern="1200">
          <a:solidFill>
            <a:schemeClr val="tx1"/>
          </a:solidFill>
          <a:latin typeface="+mn-lt"/>
          <a:ea typeface="+mn-ea"/>
          <a:cs typeface="+mn-cs"/>
        </a:defRPr>
      </a:lvl1pPr>
      <a:lvl2pPr marL="283439" algn="l" defTabSz="566880" rtl="0" eaLnBrk="1" latinLnBrk="0" hangingPunct="1">
        <a:defRPr sz="1116" kern="1200">
          <a:solidFill>
            <a:schemeClr val="tx1"/>
          </a:solidFill>
          <a:latin typeface="+mn-lt"/>
          <a:ea typeface="+mn-ea"/>
          <a:cs typeface="+mn-cs"/>
        </a:defRPr>
      </a:lvl2pPr>
      <a:lvl3pPr marL="566880" algn="l" defTabSz="566880" rtl="0" eaLnBrk="1" latinLnBrk="0" hangingPunct="1">
        <a:defRPr sz="1116" kern="1200">
          <a:solidFill>
            <a:schemeClr val="tx1"/>
          </a:solidFill>
          <a:latin typeface="+mn-lt"/>
          <a:ea typeface="+mn-ea"/>
          <a:cs typeface="+mn-cs"/>
        </a:defRPr>
      </a:lvl3pPr>
      <a:lvl4pPr marL="850318" algn="l" defTabSz="566880" rtl="0" eaLnBrk="1" latinLnBrk="0" hangingPunct="1">
        <a:defRPr sz="1116" kern="1200">
          <a:solidFill>
            <a:schemeClr val="tx1"/>
          </a:solidFill>
          <a:latin typeface="+mn-lt"/>
          <a:ea typeface="+mn-ea"/>
          <a:cs typeface="+mn-cs"/>
        </a:defRPr>
      </a:lvl4pPr>
      <a:lvl5pPr marL="1133760" algn="l" defTabSz="566880" rtl="0" eaLnBrk="1" latinLnBrk="0" hangingPunct="1">
        <a:defRPr sz="1116" kern="1200">
          <a:solidFill>
            <a:schemeClr val="tx1"/>
          </a:solidFill>
          <a:latin typeface="+mn-lt"/>
          <a:ea typeface="+mn-ea"/>
          <a:cs typeface="+mn-cs"/>
        </a:defRPr>
      </a:lvl5pPr>
      <a:lvl6pPr marL="1417196" algn="l" defTabSz="566880" rtl="0" eaLnBrk="1" latinLnBrk="0" hangingPunct="1">
        <a:defRPr sz="1116" kern="1200">
          <a:solidFill>
            <a:schemeClr val="tx1"/>
          </a:solidFill>
          <a:latin typeface="+mn-lt"/>
          <a:ea typeface="+mn-ea"/>
          <a:cs typeface="+mn-cs"/>
        </a:defRPr>
      </a:lvl6pPr>
      <a:lvl7pPr marL="1700637" algn="l" defTabSz="566880" rtl="0" eaLnBrk="1" latinLnBrk="0" hangingPunct="1">
        <a:defRPr sz="1116" kern="1200">
          <a:solidFill>
            <a:schemeClr val="tx1"/>
          </a:solidFill>
          <a:latin typeface="+mn-lt"/>
          <a:ea typeface="+mn-ea"/>
          <a:cs typeface="+mn-cs"/>
        </a:defRPr>
      </a:lvl7pPr>
      <a:lvl8pPr marL="1984076" algn="l" defTabSz="566880" rtl="0" eaLnBrk="1" latinLnBrk="0" hangingPunct="1">
        <a:defRPr sz="1116" kern="1200">
          <a:solidFill>
            <a:schemeClr val="tx1"/>
          </a:solidFill>
          <a:latin typeface="+mn-lt"/>
          <a:ea typeface="+mn-ea"/>
          <a:cs typeface="+mn-cs"/>
        </a:defRPr>
      </a:lvl8pPr>
      <a:lvl9pPr marL="2267514" algn="l" defTabSz="566880" rtl="0" eaLnBrk="1" latinLnBrk="0" hangingPunct="1">
        <a:defRPr sz="111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813824" y="344517"/>
            <a:ext cx="6452978" cy="1673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5480027" y="2183907"/>
            <a:ext cx="2961184" cy="5375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002219" y="7170864"/>
            <a:ext cx="256479" cy="258788"/>
          </a:xfrm>
          <a:prstGeom prst="rect">
            <a:avLst/>
          </a:prstGeom>
          <a:ln w="12700">
            <a:miter lim="400000"/>
          </a:ln>
        </p:spPr>
        <p:txBody>
          <a:bodyPr wrap="none" lIns="71437" tIns="71437" rIns="71437" bIns="71437">
            <a:spAutoFit/>
          </a:bodyPr>
          <a:lstStyle>
            <a:lvl1pPr>
              <a:defRPr sz="744"/>
            </a:lvl1pPr>
          </a:lstStyle>
          <a:p>
            <a:fld id="{86CB4B4D-7CA3-9044-876B-883B54F8677D}" type="slidenum">
              <a:t>‹#›</a:t>
            </a:fld>
            <a:endParaRPr/>
          </a:p>
        </p:txBody>
      </p:sp>
    </p:spTree>
    <p:extLst>
      <p:ext uri="{BB962C8B-B14F-4D97-AF65-F5344CB8AC3E}">
        <p14:creationId xmlns:p14="http://schemas.microsoft.com/office/powerpoint/2010/main" val="45963737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Lst>
  <p:transition spd="med"/>
  <p:txStyles>
    <p:titleStyle>
      <a:lvl1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254716" rtl="0" latinLnBrk="0">
        <a:lnSpc>
          <a:spcPct val="100000"/>
        </a:lnSpc>
        <a:spcBef>
          <a:spcPts val="0"/>
        </a:spcBef>
        <a:spcAft>
          <a:spcPts val="0"/>
        </a:spcAft>
        <a:buClrTx/>
        <a:buSzTx/>
        <a:buFontTx/>
        <a:buNone/>
        <a:tabLst/>
        <a:defRPr sz="3473"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191412"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1pPr>
      <a:lvl2pPr marL="329230"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2pPr>
      <a:lvl3pPr marL="467047"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3pPr>
      <a:lvl4pPr marL="604865"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4pPr>
      <a:lvl5pPr marL="742681"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5pPr>
      <a:lvl6pPr marL="880499"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6pPr>
      <a:lvl7pPr marL="1018316"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7pPr>
      <a:lvl8pPr marL="1156133"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8pPr>
      <a:lvl9pPr marL="1293950" marR="0" indent="-191412" algn="l" defTabSz="254716" rtl="0" latinLnBrk="0">
        <a:lnSpc>
          <a:spcPct val="100000"/>
        </a:lnSpc>
        <a:spcBef>
          <a:spcPts val="1830"/>
        </a:spcBef>
        <a:spcAft>
          <a:spcPts val="0"/>
        </a:spcAft>
        <a:buClrTx/>
        <a:buSzPct val="75000"/>
        <a:buFontTx/>
        <a:buChar char="•"/>
        <a:tabLst/>
        <a:defRPr sz="155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1pPr>
      <a:lvl2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2pPr>
      <a:lvl3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3pPr>
      <a:lvl4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4pPr>
      <a:lvl5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5pPr>
      <a:lvl6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6pPr>
      <a:lvl7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7pPr>
      <a:lvl8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8pPr>
      <a:lvl9pPr marL="0" marR="0" indent="0" algn="ctr" defTabSz="254716" rtl="0" latinLnBrk="0">
        <a:lnSpc>
          <a:spcPct val="100000"/>
        </a:lnSpc>
        <a:spcBef>
          <a:spcPts val="0"/>
        </a:spcBef>
        <a:spcAft>
          <a:spcPts val="0"/>
        </a:spcAft>
        <a:buClrTx/>
        <a:buSzTx/>
        <a:buFontTx/>
        <a:buNone/>
        <a:tabLst/>
        <a:defRPr sz="744"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8A3C5473-D6B1-48F2-AC7F-DE7A3CF29F8A}"/>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B0C5DCDD-72C7-47C7-8461-BBF699CC5FF0}"/>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956B1CF-74B4-43C7-A7AA-73D87277E797}"/>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fld id="{F1F41931-9954-4C4E-B9C9-D6C9F1CBB7D3}" type="datetimeFigureOut">
              <a:rPr lang="nb-NO" smtClean="0"/>
              <a:t>13.01.2023</a:t>
            </a:fld>
            <a:endParaRPr lang="nb-NO"/>
          </a:p>
        </p:txBody>
      </p:sp>
      <p:sp>
        <p:nvSpPr>
          <p:cNvPr id="5" name="Plassholder for bunntekst 4">
            <a:extLst>
              <a:ext uri="{FF2B5EF4-FFF2-40B4-BE49-F238E27FC236}">
                <a16:creationId xmlns:a16="http://schemas.microsoft.com/office/drawing/2014/main" id="{248DD4DE-E056-4038-9B17-901E4C100D20}"/>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98B6FF45-A6D0-4B54-A78F-48A485F5B217}"/>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fld id="{039A0BF2-361C-4573-B7AD-7CCF8BA0A1AD}" type="slidenum">
              <a:rPr lang="nb-NO" smtClean="0"/>
              <a:t>‹#›</a:t>
            </a:fld>
            <a:endParaRPr lang="nb-NO"/>
          </a:p>
        </p:txBody>
      </p:sp>
    </p:spTree>
    <p:extLst>
      <p:ext uri="{BB962C8B-B14F-4D97-AF65-F5344CB8AC3E}">
        <p14:creationId xmlns:p14="http://schemas.microsoft.com/office/powerpoint/2010/main" val="272108909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nb-NO"/>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nnsida.ntnu.no/bb-stud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xavier.sanchezdz@ntnu.no" TargetMode="External"/><Relationship Id="rId2" Type="http://schemas.openxmlformats.org/officeDocument/2006/relationships/hyperlink" Target="mailto:ole.j.mengshoel@ntnu.n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s://works.bepress.com/ole_mengshoel/" TargetMode="External"/><Relationship Id="rId2" Type="http://schemas.openxmlformats.org/officeDocument/2006/relationships/image" Target="../media/image7.png"/><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1.png"/><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image" Target="../media/image50.png"/><Relationship Id="rId5" Type="http://schemas.openxmlformats.org/officeDocument/2006/relationships/oleObject" Target="../embeddings/oleObject2.bin"/><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xavier.sanchezdz@ntnu.no" TargetMode="External"/><Relationship Id="rId2" Type="http://schemas.openxmlformats.org/officeDocument/2006/relationships/hyperlink" Target="mailto:pauline@ntnu.n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9582A390-F948-4D87-8605-B28E5CE9318F}"/>
              </a:ext>
            </a:extLst>
          </p:cNvPr>
          <p:cNvSpPr>
            <a:spLocks noGrp="1" noChangeArrowheads="1"/>
          </p:cNvSpPr>
          <p:nvPr>
            <p:ph type="title"/>
          </p:nvPr>
        </p:nvSpPr>
        <p:spPr>
          <a:xfrm>
            <a:off x="528638" y="1600200"/>
            <a:ext cx="9072562" cy="1828800"/>
          </a:xfrm>
        </p:spPr>
        <p:txBody>
          <a:bodyPr/>
          <a:lstStyle/>
          <a:p>
            <a:pPr eaLnBrk="1">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z="3200"/>
              <a:t>IT3708 - Bio-Inspired Artificial Intelligence</a:t>
            </a:r>
          </a:p>
        </p:txBody>
      </p:sp>
      <p:sp>
        <p:nvSpPr>
          <p:cNvPr id="17411" name="Rectangle 2">
            <a:extLst>
              <a:ext uri="{FF2B5EF4-FFF2-40B4-BE49-F238E27FC236}">
                <a16:creationId xmlns:a16="http://schemas.microsoft.com/office/drawing/2014/main" id="{42DCD56B-8B5A-465E-ABB3-1CC112125442}"/>
              </a:ext>
            </a:extLst>
          </p:cNvPr>
          <p:cNvSpPr>
            <a:spLocks noGrp="1" noChangeArrowheads="1"/>
          </p:cNvSpPr>
          <p:nvPr>
            <p:ph type="subTitle" idx="4294967295"/>
          </p:nvPr>
        </p:nvSpPr>
        <p:spPr>
          <a:xfrm>
            <a:off x="530225" y="3200400"/>
            <a:ext cx="9072563" cy="3514725"/>
          </a:xfrm>
        </p:spPr>
        <p:txBody>
          <a:bodyPr anchor="ctr"/>
          <a:lstStyle/>
          <a:p>
            <a:pPr marL="209550" lvl="1" indent="0" algn="ctr" eaLnBrk="1">
              <a:lnSpc>
                <a:spcPct val="87000"/>
              </a:lnSpc>
              <a:spcAft>
                <a:spcPct val="0"/>
              </a:spcAft>
              <a:buSzPct val="45000"/>
              <a:buFont typeface="Wingdings" panose="05000000000000000000" pitchFamily="2"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r>
              <a:rPr lang="en-GB" altLang="en-US" sz="2400" b="1" i="1" dirty="0"/>
              <a:t>Ole J. Mengshoel</a:t>
            </a:r>
          </a:p>
          <a:p>
            <a:pPr marL="209550" lvl="1" indent="0" algn="ctr" eaLnBrk="1">
              <a:lnSpc>
                <a:spcPct val="87000"/>
              </a:lnSpc>
              <a:spcAft>
                <a:spcPct val="0"/>
              </a:spcAft>
              <a:buSzPct val="45000"/>
              <a:buFont typeface="Symbol" panose="05050102010706020507" pitchFamily="18"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r>
              <a:rPr lang="en-US" altLang="en-US" sz="2400" dirty="0"/>
              <a:t>ole.j.mengshoel@ntnu.no </a:t>
            </a:r>
            <a:endParaRPr lang="en-GB" altLang="en-US" sz="2400" b="1" i="1" dirty="0"/>
          </a:p>
          <a:p>
            <a:pPr marL="209550" lvl="1" indent="0" algn="ctr" eaLnBrk="1">
              <a:lnSpc>
                <a:spcPct val="87000"/>
              </a:lnSpc>
              <a:spcAft>
                <a:spcPct val="0"/>
              </a:spcAft>
              <a:buSzPct val="45000"/>
              <a:buFont typeface="Wingdings" panose="05000000000000000000" pitchFamily="2"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endParaRPr lang="en-GB" altLang="en-US" sz="2400" b="1" i="1" dirty="0"/>
          </a:p>
          <a:p>
            <a:pPr marL="209550" lvl="1" indent="0" algn="ctr" eaLnBrk="1">
              <a:lnSpc>
                <a:spcPct val="87000"/>
              </a:lnSpc>
              <a:spcAft>
                <a:spcPct val="0"/>
              </a:spcAft>
              <a:buSzPct val="45000"/>
              <a:buFont typeface="Wingdings" panose="05000000000000000000" pitchFamily="2"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r>
              <a:rPr lang="en-GB" altLang="en-US" sz="2200" b="1" i="1" dirty="0"/>
              <a:t>Professor, Department of CS, NTNU, Trondheim</a:t>
            </a:r>
          </a:p>
          <a:p>
            <a:pPr marL="209550" lvl="1" indent="0" algn="ctr" eaLnBrk="1">
              <a:lnSpc>
                <a:spcPct val="87000"/>
              </a:lnSpc>
              <a:spcAft>
                <a:spcPct val="0"/>
              </a:spcAft>
              <a:buSzPct val="45000"/>
              <a:buFont typeface="Wingdings" panose="05000000000000000000" pitchFamily="2"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endParaRPr lang="en-GB" altLang="en-US" sz="2200" b="1" i="1" dirty="0"/>
          </a:p>
          <a:p>
            <a:pPr marL="209550" lvl="1" indent="0" algn="ctr" eaLnBrk="1">
              <a:lnSpc>
                <a:spcPct val="87000"/>
              </a:lnSpc>
              <a:spcAft>
                <a:spcPct val="0"/>
              </a:spcAft>
              <a:buSzPct val="45000"/>
              <a:buFont typeface="Wingdings" panose="05000000000000000000" pitchFamily="2"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r>
              <a:rPr lang="en-GB" altLang="en-US" sz="2200" b="1" i="1" dirty="0"/>
              <a:t>Week 1, Spring 2023 Semester</a:t>
            </a:r>
          </a:p>
          <a:p>
            <a:pPr marL="209550" lvl="1" indent="0" algn="ctr" eaLnBrk="1">
              <a:lnSpc>
                <a:spcPct val="87000"/>
              </a:lnSpc>
              <a:spcAft>
                <a:spcPct val="0"/>
              </a:spcAft>
              <a:buSzPct val="45000"/>
              <a:buFont typeface="Wingdings" panose="05000000000000000000" pitchFamily="2" charset="2"/>
              <a:buNone/>
              <a:tabLst>
                <a:tab pos="420688" algn="l"/>
                <a:tab pos="877888" algn="l"/>
                <a:tab pos="1335088" algn="l"/>
                <a:tab pos="1792288" algn="l"/>
                <a:tab pos="2249488" algn="l"/>
                <a:tab pos="2706688" algn="l"/>
                <a:tab pos="3163888" algn="l"/>
                <a:tab pos="3621088" algn="l"/>
                <a:tab pos="4078288" algn="l"/>
                <a:tab pos="4535488" algn="l"/>
                <a:tab pos="4992688" algn="l"/>
                <a:tab pos="5449888" algn="l"/>
                <a:tab pos="5907088" algn="l"/>
                <a:tab pos="6364288" algn="l"/>
                <a:tab pos="6821488" algn="l"/>
                <a:tab pos="7278688" algn="l"/>
                <a:tab pos="7735888" algn="l"/>
                <a:tab pos="8193088" algn="l"/>
                <a:tab pos="8650288" algn="l"/>
                <a:tab pos="9107488" algn="l"/>
                <a:tab pos="9564688" algn="l"/>
              </a:tabLst>
            </a:pPr>
            <a:endParaRPr lang="en-GB" altLang="en-US" sz="2200" b="1" i="1"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11F25AC0-08C3-4292-A55A-6C0C06D3CE97}"/>
              </a:ext>
            </a:extLst>
          </p:cNvPr>
          <p:cNvPicPr>
            <a:picLocks noChangeAspect="1"/>
          </p:cNvPicPr>
          <p:nvPr/>
        </p:nvPicPr>
        <p:blipFill>
          <a:blip r:embed="rId2"/>
          <a:stretch>
            <a:fillRect/>
          </a:stretch>
        </p:blipFill>
        <p:spPr>
          <a:xfrm>
            <a:off x="607451" y="2375789"/>
            <a:ext cx="8865721" cy="4912311"/>
          </a:xfrm>
          <a:prstGeom prst="rect">
            <a:avLst/>
          </a:prstGeom>
        </p:spPr>
      </p:pic>
      <p:sp>
        <p:nvSpPr>
          <p:cNvPr id="5" name="Snakkeboble: rektangel 4">
            <a:extLst>
              <a:ext uri="{FF2B5EF4-FFF2-40B4-BE49-F238E27FC236}">
                <a16:creationId xmlns:a16="http://schemas.microsoft.com/office/drawing/2014/main" id="{F794D7F3-A1C6-4954-B7EB-9B0A3B303C51}"/>
              </a:ext>
            </a:extLst>
          </p:cNvPr>
          <p:cNvSpPr/>
          <p:nvPr/>
        </p:nvSpPr>
        <p:spPr>
          <a:xfrm>
            <a:off x="5145768" y="4499917"/>
            <a:ext cx="1982776" cy="1216058"/>
          </a:xfrm>
          <a:prstGeom prst="wedgeRectCallout">
            <a:avLst>
              <a:gd name="adj1" fmla="val -148141"/>
              <a:gd name="adj2" fmla="val 456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6026" eaLnBrk="1" fontAlgn="auto" hangingPunct="1">
              <a:spcBef>
                <a:spcPts val="0"/>
              </a:spcBef>
              <a:spcAft>
                <a:spcPts val="0"/>
              </a:spcAft>
            </a:pPr>
            <a:r>
              <a:rPr lang="nb-NO" sz="1488" dirty="0">
                <a:solidFill>
                  <a:prstClr val="white"/>
                </a:solidFill>
                <a:latin typeface="Calibri" panose="020F0502020204030204"/>
              </a:rPr>
              <a:t>Portfolio </a:t>
            </a:r>
            <a:r>
              <a:rPr lang="nb-NO" sz="1488" dirty="0" err="1">
                <a:solidFill>
                  <a:prstClr val="white"/>
                </a:solidFill>
                <a:latin typeface="Calibri" panose="020F0502020204030204"/>
              </a:rPr>
              <a:t>evaluation</a:t>
            </a:r>
            <a:r>
              <a:rPr lang="nb-NO" sz="1488" dirty="0">
                <a:solidFill>
                  <a:prstClr val="white"/>
                </a:solidFill>
                <a:latin typeface="Calibri" panose="020F0502020204030204"/>
              </a:rPr>
              <a:t>, not just </a:t>
            </a:r>
            <a:r>
              <a:rPr lang="nb-NO" sz="1488" dirty="0" err="1">
                <a:solidFill>
                  <a:prstClr val="white"/>
                </a:solidFill>
                <a:latin typeface="Calibri" panose="020F0502020204030204"/>
              </a:rPr>
              <a:t>evaluation</a:t>
            </a:r>
            <a:r>
              <a:rPr lang="nb-NO" sz="1488" dirty="0">
                <a:solidFill>
                  <a:prstClr val="white"/>
                </a:solidFill>
                <a:latin typeface="Calibri" panose="020F0502020204030204"/>
              </a:rPr>
              <a:t> in a single </a:t>
            </a:r>
            <a:r>
              <a:rPr lang="nb-NO" sz="1488" dirty="0" err="1">
                <a:solidFill>
                  <a:prstClr val="white"/>
                </a:solidFill>
                <a:latin typeface="Calibri" panose="020F0502020204030204"/>
              </a:rPr>
              <a:t>exam</a:t>
            </a:r>
            <a:r>
              <a:rPr lang="nb-NO" sz="1488" dirty="0">
                <a:solidFill>
                  <a:prstClr val="white"/>
                </a:solidFill>
                <a:latin typeface="Calibri" panose="020F0502020204030204"/>
              </a:rPr>
              <a:t>.  So a </a:t>
            </a:r>
            <a:r>
              <a:rPr lang="nb-NO" sz="1488" dirty="0" err="1">
                <a:solidFill>
                  <a:prstClr val="white"/>
                </a:solidFill>
                <a:latin typeface="Calibri" panose="020F0502020204030204"/>
              </a:rPr>
              <a:t>shorter</a:t>
            </a:r>
            <a:r>
              <a:rPr lang="nb-NO" sz="1488" dirty="0">
                <a:solidFill>
                  <a:prstClr val="white"/>
                </a:solidFill>
                <a:latin typeface="Calibri" panose="020F0502020204030204"/>
              </a:rPr>
              <a:t> </a:t>
            </a:r>
            <a:r>
              <a:rPr lang="nb-NO" sz="1488" dirty="0" err="1">
                <a:solidFill>
                  <a:prstClr val="white"/>
                </a:solidFill>
                <a:latin typeface="Calibri" panose="020F0502020204030204"/>
              </a:rPr>
              <a:t>exam</a:t>
            </a:r>
            <a:r>
              <a:rPr lang="nb-NO" sz="1488" dirty="0">
                <a:solidFill>
                  <a:prstClr val="white"/>
                </a:solidFill>
                <a:latin typeface="Calibri" panose="020F0502020204030204"/>
              </a:rPr>
              <a:t> </a:t>
            </a:r>
            <a:r>
              <a:rPr lang="nb-NO" sz="1488" dirty="0" err="1">
                <a:solidFill>
                  <a:prstClr val="white"/>
                </a:solidFill>
                <a:latin typeface="Calibri" panose="020F0502020204030204"/>
              </a:rPr>
              <a:t>of</a:t>
            </a:r>
            <a:r>
              <a:rPr lang="nb-NO" sz="1488" dirty="0">
                <a:solidFill>
                  <a:prstClr val="white"/>
                </a:solidFill>
                <a:latin typeface="Calibri" panose="020F0502020204030204"/>
              </a:rPr>
              <a:t> 1.5  </a:t>
            </a:r>
            <a:r>
              <a:rPr lang="nb-NO" sz="1488" dirty="0" err="1">
                <a:solidFill>
                  <a:prstClr val="white"/>
                </a:solidFill>
                <a:latin typeface="Calibri" panose="020F0502020204030204"/>
              </a:rPr>
              <a:t>hours</a:t>
            </a:r>
            <a:r>
              <a:rPr lang="nb-NO" sz="1488" dirty="0">
                <a:solidFill>
                  <a:prstClr val="white"/>
                </a:solidFill>
                <a:latin typeface="Calibri" panose="020F0502020204030204"/>
              </a:rPr>
              <a:t> </a:t>
            </a:r>
            <a:r>
              <a:rPr lang="nb-NO" sz="1488" dirty="0" err="1">
                <a:solidFill>
                  <a:prstClr val="white"/>
                </a:solidFill>
                <a:latin typeface="Calibri" panose="020F0502020204030204"/>
              </a:rPr>
              <a:t>will</a:t>
            </a:r>
            <a:r>
              <a:rPr lang="nb-NO" sz="1488" dirty="0">
                <a:solidFill>
                  <a:prstClr val="white"/>
                </a:solidFill>
                <a:latin typeface="Calibri" panose="020F0502020204030204"/>
              </a:rPr>
              <a:t> </a:t>
            </a:r>
            <a:r>
              <a:rPr lang="nb-NO" sz="1488" dirty="0" err="1">
                <a:solidFill>
                  <a:prstClr val="white"/>
                </a:solidFill>
                <a:latin typeface="Calibri" panose="020F0502020204030204"/>
              </a:rPr>
              <a:t>take</a:t>
            </a:r>
            <a:r>
              <a:rPr lang="nb-NO" sz="1488" dirty="0">
                <a:solidFill>
                  <a:prstClr val="white"/>
                </a:solidFill>
                <a:latin typeface="Calibri" panose="020F0502020204030204"/>
              </a:rPr>
              <a:t> </a:t>
            </a:r>
            <a:r>
              <a:rPr lang="nb-NO" sz="1488" dirty="0" err="1">
                <a:solidFill>
                  <a:prstClr val="white"/>
                </a:solidFill>
                <a:latin typeface="Calibri" panose="020F0502020204030204"/>
              </a:rPr>
              <a:t>place</a:t>
            </a:r>
            <a:r>
              <a:rPr lang="nb-NO" sz="1488" dirty="0">
                <a:solidFill>
                  <a:prstClr val="white"/>
                </a:solidFill>
                <a:latin typeface="Calibri" panose="020F0502020204030204"/>
              </a:rPr>
              <a:t>.</a:t>
            </a:r>
          </a:p>
        </p:txBody>
      </p:sp>
      <p:sp>
        <p:nvSpPr>
          <p:cNvPr id="8" name="Rectangle 1">
            <a:extLst>
              <a:ext uri="{FF2B5EF4-FFF2-40B4-BE49-F238E27FC236}">
                <a16:creationId xmlns:a16="http://schemas.microsoft.com/office/drawing/2014/main" id="{2E0E3BAE-6F2C-4E06-8D83-B3C7FB099F2E}"/>
              </a:ext>
            </a:extLst>
          </p:cNvPr>
          <p:cNvSpPr>
            <a:spLocks noGrp="1" noChangeArrowheads="1"/>
          </p:cNvSpPr>
          <p:nvPr>
            <p:ph type="title"/>
          </p:nvPr>
        </p:nvSpPr>
        <p:spPr>
          <a:xfrm>
            <a:off x="503238" y="71438"/>
            <a:ext cx="9069387" cy="1260475"/>
          </a:xfrm>
        </p:spPr>
        <p:txBody>
          <a:bodyPr/>
          <a:lstStyle/>
          <a:p>
            <a:pPr eaLnBrk="1">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3600" b="1" dirty="0"/>
              <a:t>Course Objective and Description (1)</a:t>
            </a:r>
            <a:endParaRPr lang="en-GB" altLang="en-US" sz="3600" b="1" dirty="0"/>
          </a:p>
        </p:txBody>
      </p:sp>
      <p:sp>
        <p:nvSpPr>
          <p:cNvPr id="9" name="Rectangle 1">
            <a:extLst>
              <a:ext uri="{FF2B5EF4-FFF2-40B4-BE49-F238E27FC236}">
                <a16:creationId xmlns:a16="http://schemas.microsoft.com/office/drawing/2014/main" id="{1FDA3221-A181-471F-8A35-9BE05BE520C4}"/>
              </a:ext>
            </a:extLst>
          </p:cNvPr>
          <p:cNvSpPr>
            <a:spLocks noChangeArrowheads="1"/>
          </p:cNvSpPr>
          <p:nvPr/>
        </p:nvSpPr>
        <p:spPr bwMode="auto">
          <a:xfrm>
            <a:off x="715963" y="1107405"/>
            <a:ext cx="7780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dirty="0"/>
              <a:t>https://www.ntnu.no/studier/emner/IT3708</a:t>
            </a:r>
          </a:p>
        </p:txBody>
      </p:sp>
      <p:sp>
        <p:nvSpPr>
          <p:cNvPr id="11" name="Snakkeboble: rektangel 10">
            <a:extLst>
              <a:ext uri="{FF2B5EF4-FFF2-40B4-BE49-F238E27FC236}">
                <a16:creationId xmlns:a16="http://schemas.microsoft.com/office/drawing/2014/main" id="{B8841FD1-2701-4FDA-88DB-40EAB6F1F59F}"/>
              </a:ext>
            </a:extLst>
          </p:cNvPr>
          <p:cNvSpPr/>
          <p:nvPr/>
        </p:nvSpPr>
        <p:spPr>
          <a:xfrm>
            <a:off x="287784" y="1673162"/>
            <a:ext cx="1656184" cy="2181958"/>
          </a:xfrm>
          <a:prstGeom prst="wedgeRectCallout">
            <a:avLst>
              <a:gd name="adj1" fmla="val 47338"/>
              <a:gd name="adj2" fmla="val 1154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6026" eaLnBrk="1" fontAlgn="auto" hangingPunct="1">
              <a:spcBef>
                <a:spcPts val="0"/>
              </a:spcBef>
              <a:spcAft>
                <a:spcPts val="0"/>
              </a:spcAft>
            </a:pPr>
            <a:r>
              <a:rPr lang="nb-NO" sz="1488" dirty="0">
                <a:solidFill>
                  <a:prstClr val="white"/>
                </a:solidFill>
                <a:latin typeface="Calibri" panose="020F0502020204030204"/>
              </a:rPr>
              <a:t>Portfolio </a:t>
            </a:r>
            <a:r>
              <a:rPr lang="nb-NO" sz="1488" dirty="0" err="1">
                <a:solidFill>
                  <a:prstClr val="white"/>
                </a:solidFill>
                <a:latin typeface="Calibri" panose="020F0502020204030204"/>
              </a:rPr>
              <a:t>evaluation</a:t>
            </a:r>
            <a:r>
              <a:rPr lang="nb-NO" sz="1488" dirty="0">
                <a:solidFill>
                  <a:prstClr val="white"/>
                </a:solidFill>
                <a:latin typeface="Calibri" panose="020F0502020204030204"/>
              </a:rPr>
              <a:t> </a:t>
            </a:r>
            <a:r>
              <a:rPr lang="nb-NO" sz="1488" dirty="0" err="1">
                <a:solidFill>
                  <a:prstClr val="white"/>
                </a:solidFill>
                <a:latin typeface="Calibri" panose="020F0502020204030204"/>
              </a:rPr>
              <a:t>with</a:t>
            </a:r>
            <a:r>
              <a:rPr lang="nb-NO" sz="1488" dirty="0">
                <a:solidFill>
                  <a:prstClr val="white"/>
                </a:solidFill>
                <a:latin typeface="Calibri" panose="020F0502020204030204"/>
              </a:rPr>
              <a:t> final grades A-F, 70% </a:t>
            </a:r>
            <a:r>
              <a:rPr lang="nb-NO" sz="1488" dirty="0" err="1">
                <a:solidFill>
                  <a:prstClr val="white"/>
                </a:solidFill>
                <a:latin typeface="Calibri" panose="020F0502020204030204"/>
              </a:rPr>
              <a:t>based</a:t>
            </a:r>
            <a:r>
              <a:rPr lang="nb-NO" sz="1488" dirty="0">
                <a:solidFill>
                  <a:prstClr val="white"/>
                </a:solidFill>
                <a:latin typeface="Calibri" panose="020F0502020204030204"/>
              </a:rPr>
              <a:t> </a:t>
            </a:r>
            <a:r>
              <a:rPr lang="nb-NO" sz="1488" dirty="0" err="1">
                <a:solidFill>
                  <a:prstClr val="white"/>
                </a:solidFill>
                <a:latin typeface="Calibri" panose="020F0502020204030204"/>
              </a:rPr>
              <a:t>on</a:t>
            </a:r>
            <a:r>
              <a:rPr lang="nb-NO" sz="1488" dirty="0">
                <a:solidFill>
                  <a:prstClr val="white"/>
                </a:solidFill>
                <a:latin typeface="Calibri" panose="020F0502020204030204"/>
              </a:rPr>
              <a:t> </a:t>
            </a:r>
            <a:r>
              <a:rPr lang="nb-NO" sz="1488" dirty="0" err="1">
                <a:solidFill>
                  <a:prstClr val="white"/>
                </a:solidFill>
                <a:latin typeface="Calibri" panose="020F0502020204030204"/>
              </a:rPr>
              <a:t>work</a:t>
            </a:r>
            <a:r>
              <a:rPr lang="nb-NO" sz="1488" dirty="0">
                <a:solidFill>
                  <a:prstClr val="white"/>
                </a:solidFill>
                <a:latin typeface="Calibri" panose="020F0502020204030204"/>
              </a:rPr>
              <a:t> (3 </a:t>
            </a:r>
            <a:r>
              <a:rPr lang="nb-NO" sz="1488" dirty="0" err="1">
                <a:solidFill>
                  <a:prstClr val="white"/>
                </a:solidFill>
                <a:latin typeface="Calibri" panose="020F0502020204030204"/>
              </a:rPr>
              <a:t>projects</a:t>
            </a:r>
            <a:r>
              <a:rPr lang="nb-NO" sz="1488" dirty="0">
                <a:solidFill>
                  <a:prstClr val="white"/>
                </a:solidFill>
                <a:latin typeface="Calibri" panose="020F0502020204030204"/>
              </a:rPr>
              <a:t>) and 30% </a:t>
            </a:r>
            <a:r>
              <a:rPr lang="nb-NO" sz="1488" dirty="0" err="1">
                <a:solidFill>
                  <a:prstClr val="white"/>
                </a:solidFill>
                <a:latin typeface="Calibri" panose="020F0502020204030204"/>
              </a:rPr>
              <a:t>on</a:t>
            </a:r>
            <a:r>
              <a:rPr lang="nb-NO" sz="1488" dirty="0">
                <a:solidFill>
                  <a:prstClr val="white"/>
                </a:solidFill>
                <a:latin typeface="Calibri" panose="020F0502020204030204"/>
              </a:rPr>
              <a:t> </a:t>
            </a:r>
            <a:r>
              <a:rPr lang="nb-NO" sz="1488" dirty="0" err="1">
                <a:solidFill>
                  <a:prstClr val="white"/>
                </a:solidFill>
                <a:latin typeface="Calibri" panose="020F0502020204030204"/>
              </a:rPr>
              <a:t>exam</a:t>
            </a:r>
            <a:r>
              <a:rPr lang="nb-NO" sz="1488" dirty="0">
                <a:solidFill>
                  <a:prstClr val="white"/>
                </a:solidFill>
                <a:latin typeface="Calibri" panose="020F0502020204030204"/>
              </a:rPr>
              <a:t>.  This is </a:t>
            </a:r>
            <a:r>
              <a:rPr lang="nb-NO" sz="1488" dirty="0" err="1">
                <a:solidFill>
                  <a:prstClr val="white"/>
                </a:solidFill>
                <a:latin typeface="Calibri" panose="020F0502020204030204"/>
              </a:rPr>
              <a:t>similar</a:t>
            </a:r>
            <a:r>
              <a:rPr lang="nb-NO" sz="1488" dirty="0">
                <a:solidFill>
                  <a:prstClr val="white"/>
                </a:solidFill>
                <a:latin typeface="Calibri" panose="020F0502020204030204"/>
              </a:rPr>
              <a:t> to </a:t>
            </a:r>
            <a:r>
              <a:rPr lang="nb-NO" sz="1488" dirty="0" err="1">
                <a:solidFill>
                  <a:prstClr val="white"/>
                </a:solidFill>
                <a:latin typeface="Calibri" panose="020F0502020204030204"/>
              </a:rPr>
              <a:t>the</a:t>
            </a:r>
            <a:r>
              <a:rPr lang="nb-NO" sz="1488" dirty="0">
                <a:solidFill>
                  <a:prstClr val="white"/>
                </a:solidFill>
                <a:latin typeface="Calibri" panose="020F0502020204030204"/>
              </a:rPr>
              <a:t> </a:t>
            </a:r>
            <a:r>
              <a:rPr lang="nb-NO" sz="1488" dirty="0" err="1">
                <a:solidFill>
                  <a:prstClr val="white"/>
                </a:solidFill>
                <a:latin typeface="Calibri" panose="020F0502020204030204"/>
              </a:rPr>
              <a:t>previous</a:t>
            </a:r>
            <a:r>
              <a:rPr lang="nb-NO" sz="1488" dirty="0">
                <a:solidFill>
                  <a:prstClr val="white"/>
                </a:solidFill>
                <a:latin typeface="Calibri" panose="020F0502020204030204"/>
              </a:rPr>
              <a:t> </a:t>
            </a:r>
            <a:r>
              <a:rPr lang="nb-NO" sz="1488" dirty="0" err="1">
                <a:solidFill>
                  <a:prstClr val="white"/>
                </a:solidFill>
                <a:latin typeface="Calibri" panose="020F0502020204030204"/>
              </a:rPr>
              <a:t>few</a:t>
            </a:r>
            <a:r>
              <a:rPr lang="nb-NO" sz="1488" dirty="0">
                <a:solidFill>
                  <a:prstClr val="white"/>
                </a:solidFill>
                <a:latin typeface="Calibri" panose="020F0502020204030204"/>
              </a:rPr>
              <a:t> </a:t>
            </a:r>
            <a:r>
              <a:rPr lang="nb-NO" sz="1488" dirty="0" err="1">
                <a:solidFill>
                  <a:prstClr val="white"/>
                </a:solidFill>
                <a:latin typeface="Calibri" panose="020F0502020204030204"/>
              </a:rPr>
              <a:t>years</a:t>
            </a:r>
            <a:r>
              <a:rPr lang="nb-NO" sz="1488" dirty="0">
                <a:solidFill>
                  <a:prstClr val="white"/>
                </a:solidFill>
                <a:latin typeface="Calibri" panose="020F0502020204030204"/>
              </a:rPr>
              <a:t>. </a:t>
            </a:r>
          </a:p>
        </p:txBody>
      </p:sp>
    </p:spTree>
    <p:extLst>
      <p:ext uri="{BB962C8B-B14F-4D97-AF65-F5344CB8AC3E}">
        <p14:creationId xmlns:p14="http://schemas.microsoft.com/office/powerpoint/2010/main" val="384871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45559CC7-0732-48E2-8DBE-0D8466556C36}"/>
              </a:ext>
            </a:extLst>
          </p:cNvPr>
          <p:cNvPicPr>
            <a:picLocks noChangeAspect="1"/>
          </p:cNvPicPr>
          <p:nvPr/>
        </p:nvPicPr>
        <p:blipFill>
          <a:blip r:embed="rId2"/>
          <a:stretch>
            <a:fillRect/>
          </a:stretch>
        </p:blipFill>
        <p:spPr>
          <a:xfrm>
            <a:off x="308458" y="1475581"/>
            <a:ext cx="9458945" cy="5241004"/>
          </a:xfrm>
          <a:prstGeom prst="rect">
            <a:avLst/>
          </a:prstGeom>
        </p:spPr>
      </p:pic>
      <p:sp>
        <p:nvSpPr>
          <p:cNvPr id="6" name="Snakkeboble: rektangel 5">
            <a:extLst>
              <a:ext uri="{FF2B5EF4-FFF2-40B4-BE49-F238E27FC236}">
                <a16:creationId xmlns:a16="http://schemas.microsoft.com/office/drawing/2014/main" id="{20EA02A5-3246-4BEB-9A9C-D401F5251C0E}"/>
              </a:ext>
            </a:extLst>
          </p:cNvPr>
          <p:cNvSpPr/>
          <p:nvPr/>
        </p:nvSpPr>
        <p:spPr>
          <a:xfrm>
            <a:off x="3888184" y="3131765"/>
            <a:ext cx="3070591" cy="1440160"/>
          </a:xfrm>
          <a:prstGeom prst="wedgeRectCallout">
            <a:avLst>
              <a:gd name="adj1" fmla="val -88267"/>
              <a:gd name="adj2" fmla="val -4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6026" eaLnBrk="1" fontAlgn="auto" hangingPunct="1">
              <a:spcBef>
                <a:spcPts val="0"/>
              </a:spcBef>
              <a:spcAft>
                <a:spcPts val="0"/>
              </a:spcAft>
            </a:pPr>
            <a:r>
              <a:rPr lang="nb-NO" sz="1600" dirty="0">
                <a:solidFill>
                  <a:prstClr val="white"/>
                </a:solidFill>
                <a:latin typeface="Calibri" panose="020F0502020204030204"/>
              </a:rPr>
              <a:t>Portfolio </a:t>
            </a:r>
            <a:r>
              <a:rPr lang="nb-NO" sz="1600" dirty="0" err="1">
                <a:solidFill>
                  <a:prstClr val="white"/>
                </a:solidFill>
                <a:latin typeface="Calibri" panose="020F0502020204030204"/>
              </a:rPr>
              <a:t>evaluation</a:t>
            </a:r>
            <a:r>
              <a:rPr lang="nb-NO" sz="1600" dirty="0">
                <a:solidFill>
                  <a:prstClr val="white"/>
                </a:solidFill>
                <a:latin typeface="Calibri" panose="020F0502020204030204"/>
              </a:rPr>
              <a:t>: a </a:t>
            </a:r>
            <a:r>
              <a:rPr lang="nb-NO" sz="1600" dirty="0" err="1">
                <a:solidFill>
                  <a:prstClr val="white"/>
                </a:solidFill>
                <a:latin typeface="Calibri" panose="020F0502020204030204"/>
              </a:rPr>
              <a:t>certain</a:t>
            </a:r>
            <a:r>
              <a:rPr lang="nb-NO" sz="1600" dirty="0">
                <a:solidFill>
                  <a:prstClr val="white"/>
                </a:solidFill>
                <a:latin typeface="Calibri" panose="020F0502020204030204"/>
              </a:rPr>
              <a:t> </a:t>
            </a:r>
            <a:r>
              <a:rPr lang="nb-NO" sz="1600" dirty="0" err="1">
                <a:solidFill>
                  <a:prstClr val="white"/>
                </a:solidFill>
                <a:latin typeface="Calibri" panose="020F0502020204030204"/>
              </a:rPr>
              <a:t>number</a:t>
            </a:r>
            <a:r>
              <a:rPr lang="nb-NO" sz="1600" dirty="0">
                <a:solidFill>
                  <a:prstClr val="white"/>
                </a:solidFill>
                <a:latin typeface="Calibri" panose="020F0502020204030204"/>
              </a:rPr>
              <a:t> </a:t>
            </a:r>
            <a:r>
              <a:rPr lang="nb-NO" sz="1600" dirty="0" err="1">
                <a:solidFill>
                  <a:prstClr val="white"/>
                </a:solidFill>
                <a:latin typeface="Calibri" panose="020F0502020204030204"/>
              </a:rPr>
              <a:t>of</a:t>
            </a:r>
            <a:r>
              <a:rPr lang="nb-NO" sz="1600" dirty="0">
                <a:solidFill>
                  <a:prstClr val="white"/>
                </a:solidFill>
                <a:latin typeface="Calibri" panose="020F0502020204030204"/>
              </a:rPr>
              <a:t> </a:t>
            </a:r>
            <a:r>
              <a:rPr lang="nb-NO" sz="1600" dirty="0" err="1">
                <a:solidFill>
                  <a:prstClr val="white"/>
                </a:solidFill>
                <a:latin typeface="Calibri" panose="020F0502020204030204"/>
              </a:rPr>
              <a:t>excercises</a:t>
            </a:r>
            <a:r>
              <a:rPr lang="nb-NO" sz="1600" dirty="0">
                <a:solidFill>
                  <a:prstClr val="white"/>
                </a:solidFill>
                <a:latin typeface="Calibri" panose="020F0502020204030204"/>
              </a:rPr>
              <a:t> (in </a:t>
            </a:r>
            <a:r>
              <a:rPr lang="nb-NO" sz="1600" dirty="0" err="1">
                <a:solidFill>
                  <a:prstClr val="white"/>
                </a:solidFill>
                <a:latin typeface="Calibri" panose="020F0502020204030204"/>
              </a:rPr>
              <a:t>the</a:t>
            </a:r>
            <a:r>
              <a:rPr lang="nb-NO" sz="1600" dirty="0">
                <a:solidFill>
                  <a:prstClr val="white"/>
                </a:solidFill>
                <a:latin typeface="Calibri" panose="020F0502020204030204"/>
              </a:rPr>
              <a:t> form </a:t>
            </a:r>
            <a:r>
              <a:rPr lang="nb-NO" sz="1600" dirty="0" err="1">
                <a:solidFill>
                  <a:prstClr val="white"/>
                </a:solidFill>
                <a:latin typeface="Calibri" panose="020F0502020204030204"/>
              </a:rPr>
              <a:t>of</a:t>
            </a:r>
            <a:r>
              <a:rPr lang="nb-NO" sz="1600" dirty="0">
                <a:solidFill>
                  <a:prstClr val="white"/>
                </a:solidFill>
                <a:latin typeface="Calibri" panose="020F0502020204030204"/>
              </a:rPr>
              <a:t> 3 </a:t>
            </a:r>
            <a:r>
              <a:rPr lang="nb-NO" sz="1600" dirty="0" err="1">
                <a:solidFill>
                  <a:prstClr val="white"/>
                </a:solidFill>
                <a:latin typeface="Calibri" panose="020F0502020204030204"/>
              </a:rPr>
              <a:t>projects</a:t>
            </a:r>
            <a:r>
              <a:rPr lang="nb-NO" sz="1600" dirty="0">
                <a:solidFill>
                  <a:prstClr val="white"/>
                </a:solidFill>
                <a:latin typeface="Calibri" panose="020F0502020204030204"/>
              </a:rPr>
              <a:t>) </a:t>
            </a:r>
            <a:r>
              <a:rPr lang="nb-NO" sz="1600" dirty="0" err="1">
                <a:solidFill>
                  <a:prstClr val="white"/>
                </a:solidFill>
                <a:latin typeface="Calibri" panose="020F0502020204030204"/>
              </a:rPr>
              <a:t>are</a:t>
            </a:r>
            <a:r>
              <a:rPr lang="nb-NO" sz="1600" dirty="0">
                <a:solidFill>
                  <a:prstClr val="white"/>
                </a:solidFill>
                <a:latin typeface="Calibri" panose="020F0502020204030204"/>
              </a:rPr>
              <a:t> given scores. The scores </a:t>
            </a:r>
            <a:r>
              <a:rPr lang="nb-NO" sz="1600" dirty="0" err="1">
                <a:solidFill>
                  <a:prstClr val="white"/>
                </a:solidFill>
                <a:latin typeface="Calibri" panose="020F0502020204030204"/>
              </a:rPr>
              <a:t>will</a:t>
            </a:r>
            <a:r>
              <a:rPr lang="nb-NO" sz="1600" dirty="0">
                <a:solidFill>
                  <a:prstClr val="white"/>
                </a:solidFill>
                <a:latin typeface="Calibri" panose="020F0502020204030204"/>
              </a:rPr>
              <a:t> be part </a:t>
            </a:r>
            <a:r>
              <a:rPr lang="nb-NO" sz="1600" dirty="0" err="1">
                <a:solidFill>
                  <a:prstClr val="white"/>
                </a:solidFill>
                <a:latin typeface="Calibri" panose="020F0502020204030204"/>
              </a:rPr>
              <a:t>of</a:t>
            </a:r>
            <a:r>
              <a:rPr lang="nb-NO" sz="1600" dirty="0">
                <a:solidFill>
                  <a:prstClr val="white"/>
                </a:solidFill>
                <a:latin typeface="Calibri" panose="020F0502020204030204"/>
              </a:rPr>
              <a:t> </a:t>
            </a:r>
            <a:r>
              <a:rPr lang="nb-NO" sz="1600" dirty="0" err="1">
                <a:solidFill>
                  <a:prstClr val="white"/>
                </a:solidFill>
                <a:latin typeface="Calibri" panose="020F0502020204030204"/>
              </a:rPr>
              <a:t>the</a:t>
            </a:r>
            <a:r>
              <a:rPr lang="nb-NO" sz="1600" dirty="0">
                <a:solidFill>
                  <a:prstClr val="white"/>
                </a:solidFill>
                <a:latin typeface="Calibri" panose="020F0502020204030204"/>
              </a:rPr>
              <a:t> </a:t>
            </a:r>
            <a:r>
              <a:rPr lang="nb-NO" sz="1600" dirty="0" err="1">
                <a:solidFill>
                  <a:prstClr val="white"/>
                </a:solidFill>
                <a:latin typeface="Calibri" panose="020F0502020204030204"/>
              </a:rPr>
              <a:t>calculation</a:t>
            </a:r>
            <a:r>
              <a:rPr lang="nb-NO" sz="1600" dirty="0">
                <a:solidFill>
                  <a:prstClr val="white"/>
                </a:solidFill>
                <a:latin typeface="Calibri" panose="020F0502020204030204"/>
              </a:rPr>
              <a:t> </a:t>
            </a:r>
            <a:r>
              <a:rPr lang="nb-NO" sz="1600" dirty="0" err="1">
                <a:solidFill>
                  <a:prstClr val="white"/>
                </a:solidFill>
                <a:latin typeface="Calibri" panose="020F0502020204030204"/>
              </a:rPr>
              <a:t>of</a:t>
            </a:r>
            <a:r>
              <a:rPr lang="nb-NO" sz="1600" dirty="0">
                <a:solidFill>
                  <a:prstClr val="white"/>
                </a:solidFill>
                <a:latin typeface="Calibri" panose="020F0502020204030204"/>
              </a:rPr>
              <a:t> an A-F grade in </a:t>
            </a:r>
            <a:r>
              <a:rPr lang="nb-NO" sz="1600" dirty="0" err="1">
                <a:solidFill>
                  <a:prstClr val="white"/>
                </a:solidFill>
                <a:latin typeface="Calibri" panose="020F0502020204030204"/>
              </a:rPr>
              <a:t>the</a:t>
            </a:r>
            <a:r>
              <a:rPr lang="nb-NO" sz="1600" dirty="0">
                <a:solidFill>
                  <a:prstClr val="white"/>
                </a:solidFill>
                <a:latin typeface="Calibri" panose="020F0502020204030204"/>
              </a:rPr>
              <a:t> </a:t>
            </a:r>
            <a:r>
              <a:rPr lang="nb-NO" sz="1600" dirty="0" err="1">
                <a:solidFill>
                  <a:prstClr val="white"/>
                </a:solidFill>
                <a:latin typeface="Calibri" panose="020F0502020204030204"/>
              </a:rPr>
              <a:t>course</a:t>
            </a:r>
            <a:r>
              <a:rPr lang="nb-NO" sz="1600" dirty="0">
                <a:solidFill>
                  <a:prstClr val="white"/>
                </a:solidFill>
                <a:latin typeface="Calibri" panose="020F0502020204030204"/>
              </a:rPr>
              <a:t>.  </a:t>
            </a:r>
          </a:p>
        </p:txBody>
      </p:sp>
      <p:sp>
        <p:nvSpPr>
          <p:cNvPr id="9" name="Rectangle 1">
            <a:extLst>
              <a:ext uri="{FF2B5EF4-FFF2-40B4-BE49-F238E27FC236}">
                <a16:creationId xmlns:a16="http://schemas.microsoft.com/office/drawing/2014/main" id="{425259ED-65D5-4E4B-B4F3-5F7B9F0D4AA4}"/>
              </a:ext>
            </a:extLst>
          </p:cNvPr>
          <p:cNvSpPr>
            <a:spLocks noGrp="1" noChangeArrowheads="1"/>
          </p:cNvSpPr>
          <p:nvPr>
            <p:ph type="title"/>
          </p:nvPr>
        </p:nvSpPr>
        <p:spPr>
          <a:xfrm>
            <a:off x="503238" y="71438"/>
            <a:ext cx="9069387" cy="1260475"/>
          </a:xfrm>
        </p:spPr>
        <p:txBody>
          <a:bodyPr/>
          <a:lstStyle/>
          <a:p>
            <a:pPr eaLnBrk="1">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3600" b="1" dirty="0"/>
              <a:t>Course Objective and Description (2)</a:t>
            </a:r>
            <a:endParaRPr lang="en-GB" altLang="en-US" sz="3600" b="1" dirty="0"/>
          </a:p>
        </p:txBody>
      </p:sp>
      <p:sp>
        <p:nvSpPr>
          <p:cNvPr id="8" name="Snakkeboble: rektangel 7">
            <a:extLst>
              <a:ext uri="{FF2B5EF4-FFF2-40B4-BE49-F238E27FC236}">
                <a16:creationId xmlns:a16="http://schemas.microsoft.com/office/drawing/2014/main" id="{99A4D2D0-99D9-404B-B134-D7EA25287416}"/>
              </a:ext>
            </a:extLst>
          </p:cNvPr>
          <p:cNvSpPr/>
          <p:nvPr/>
        </p:nvSpPr>
        <p:spPr>
          <a:xfrm>
            <a:off x="6264448" y="5003973"/>
            <a:ext cx="3600153" cy="2088232"/>
          </a:xfrm>
          <a:prstGeom prst="wedgeRectCallout">
            <a:avLst>
              <a:gd name="adj1" fmla="val -57496"/>
              <a:gd name="adj2" fmla="val -24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6026" eaLnBrk="1" fontAlgn="auto" hangingPunct="1">
              <a:spcBef>
                <a:spcPts val="0"/>
              </a:spcBef>
              <a:spcAft>
                <a:spcPts val="0"/>
              </a:spcAft>
            </a:pPr>
            <a:r>
              <a:rPr lang="nb-NO" sz="1600" dirty="0">
                <a:solidFill>
                  <a:prstClr val="white"/>
                </a:solidFill>
                <a:latin typeface="Calibri" panose="020F0502020204030204"/>
              </a:rPr>
              <a:t>The </a:t>
            </a:r>
            <a:r>
              <a:rPr lang="nb-NO" sz="1600" dirty="0" err="1">
                <a:solidFill>
                  <a:prstClr val="white"/>
                </a:solidFill>
                <a:latin typeface="Calibri" panose="020F0502020204030204"/>
              </a:rPr>
              <a:t>course</a:t>
            </a:r>
            <a:r>
              <a:rPr lang="nb-NO" sz="1600" dirty="0">
                <a:solidFill>
                  <a:prstClr val="white"/>
                </a:solidFill>
                <a:latin typeface="Calibri" panose="020F0502020204030204"/>
              </a:rPr>
              <a:t> is </a:t>
            </a:r>
            <a:r>
              <a:rPr lang="nb-NO" sz="1600" dirty="0" err="1">
                <a:solidFill>
                  <a:prstClr val="white"/>
                </a:solidFill>
                <a:latin typeface="Calibri" panose="020F0502020204030204"/>
              </a:rPr>
              <a:t>heavy</a:t>
            </a:r>
            <a:r>
              <a:rPr lang="nb-NO" sz="1600" dirty="0">
                <a:solidFill>
                  <a:prstClr val="white"/>
                </a:solidFill>
                <a:latin typeface="Calibri" panose="020F0502020204030204"/>
              </a:rPr>
              <a:t> </a:t>
            </a:r>
            <a:r>
              <a:rPr lang="nb-NO" sz="1600" dirty="0" err="1">
                <a:solidFill>
                  <a:prstClr val="white"/>
                </a:solidFill>
                <a:latin typeface="Calibri" panose="020F0502020204030204"/>
              </a:rPr>
              <a:t>on</a:t>
            </a:r>
            <a:r>
              <a:rPr lang="nb-NO" sz="1600" dirty="0">
                <a:solidFill>
                  <a:prstClr val="white"/>
                </a:solidFill>
                <a:latin typeface="Calibri" panose="020F0502020204030204"/>
              </a:rPr>
              <a:t> </a:t>
            </a:r>
            <a:r>
              <a:rPr lang="nb-NO" sz="1600" dirty="0" err="1">
                <a:solidFill>
                  <a:prstClr val="white"/>
                </a:solidFill>
                <a:latin typeface="Calibri" panose="020F0502020204030204"/>
              </a:rPr>
              <a:t>programming</a:t>
            </a:r>
            <a:r>
              <a:rPr lang="nb-NO" sz="1600" dirty="0">
                <a:solidFill>
                  <a:prstClr val="white"/>
                </a:solidFill>
                <a:latin typeface="Calibri" panose="020F0502020204030204"/>
              </a:rPr>
              <a:t> </a:t>
            </a:r>
            <a:r>
              <a:rPr lang="nb-NO" sz="1600" dirty="0" err="1">
                <a:solidFill>
                  <a:prstClr val="white"/>
                </a:solidFill>
                <a:latin typeface="Calibri" panose="020F0502020204030204"/>
              </a:rPr>
              <a:t>projects</a:t>
            </a:r>
            <a:r>
              <a:rPr lang="nb-NO" sz="1600" dirty="0">
                <a:solidFill>
                  <a:prstClr val="white"/>
                </a:solidFill>
                <a:latin typeface="Calibri" panose="020F0502020204030204"/>
              </a:rPr>
              <a:t> and targets </a:t>
            </a:r>
            <a:r>
              <a:rPr lang="nb-NO" sz="1600" dirty="0" err="1">
                <a:solidFill>
                  <a:prstClr val="white"/>
                </a:solidFill>
                <a:latin typeface="Calibri" panose="020F0502020204030204"/>
              </a:rPr>
              <a:t>computing</a:t>
            </a:r>
            <a:r>
              <a:rPr lang="nb-NO" sz="1600" dirty="0">
                <a:solidFill>
                  <a:prstClr val="white"/>
                </a:solidFill>
                <a:latin typeface="Calibri" panose="020F0502020204030204"/>
              </a:rPr>
              <a:t> students </a:t>
            </a:r>
            <a:r>
              <a:rPr lang="nb-NO" sz="1600" dirty="0" err="1">
                <a:solidFill>
                  <a:prstClr val="white"/>
                </a:solidFill>
                <a:latin typeface="Calibri" panose="020F0502020204030204"/>
              </a:rPr>
              <a:t>with</a:t>
            </a:r>
            <a:r>
              <a:rPr lang="nb-NO" sz="1600" dirty="0">
                <a:solidFill>
                  <a:prstClr val="white"/>
                </a:solidFill>
                <a:latin typeface="Calibri" panose="020F0502020204030204"/>
              </a:rPr>
              <a:t> an AI </a:t>
            </a:r>
            <a:r>
              <a:rPr lang="nb-NO" sz="1600" dirty="0" err="1">
                <a:solidFill>
                  <a:prstClr val="white"/>
                </a:solidFill>
                <a:latin typeface="Calibri" panose="020F0502020204030204"/>
              </a:rPr>
              <a:t>specialization</a:t>
            </a:r>
            <a:r>
              <a:rPr lang="nb-NO" sz="1600" dirty="0">
                <a:solidFill>
                  <a:prstClr val="white"/>
                </a:solidFill>
                <a:latin typeface="Calibri" panose="020F0502020204030204"/>
              </a:rPr>
              <a:t>. If </a:t>
            </a:r>
            <a:r>
              <a:rPr lang="nb-NO" sz="1600" dirty="0" err="1">
                <a:solidFill>
                  <a:prstClr val="white"/>
                </a:solidFill>
                <a:latin typeface="Calibri" panose="020F0502020204030204"/>
              </a:rPr>
              <a:t>you’re</a:t>
            </a:r>
            <a:r>
              <a:rPr lang="nb-NO" sz="1600" dirty="0">
                <a:solidFill>
                  <a:prstClr val="white"/>
                </a:solidFill>
                <a:latin typeface="Calibri" panose="020F0502020204030204"/>
              </a:rPr>
              <a:t> </a:t>
            </a:r>
            <a:r>
              <a:rPr lang="nb-NO" sz="1600" u="sng" dirty="0">
                <a:solidFill>
                  <a:prstClr val="white"/>
                </a:solidFill>
                <a:latin typeface="Calibri" panose="020F0502020204030204"/>
              </a:rPr>
              <a:t>not</a:t>
            </a:r>
            <a:r>
              <a:rPr lang="nb-NO" sz="1600" dirty="0">
                <a:solidFill>
                  <a:prstClr val="white"/>
                </a:solidFill>
                <a:latin typeface="Calibri" panose="020F0502020204030204"/>
              </a:rPr>
              <a:t> </a:t>
            </a:r>
            <a:r>
              <a:rPr lang="nb-NO" sz="1600" dirty="0" err="1">
                <a:solidFill>
                  <a:prstClr val="white"/>
                </a:solidFill>
                <a:latin typeface="Calibri" panose="020F0502020204030204"/>
              </a:rPr>
              <a:t>experienced</a:t>
            </a:r>
            <a:r>
              <a:rPr lang="nb-NO" sz="1600" dirty="0">
                <a:solidFill>
                  <a:prstClr val="white"/>
                </a:solidFill>
                <a:latin typeface="Calibri" panose="020F0502020204030204"/>
              </a:rPr>
              <a:t> in computer </a:t>
            </a:r>
            <a:r>
              <a:rPr lang="nb-NO" sz="1600" dirty="0" err="1">
                <a:solidFill>
                  <a:prstClr val="white"/>
                </a:solidFill>
                <a:latin typeface="Calibri" panose="020F0502020204030204"/>
              </a:rPr>
              <a:t>programming</a:t>
            </a:r>
            <a:r>
              <a:rPr lang="nb-NO" sz="1600" dirty="0">
                <a:solidFill>
                  <a:prstClr val="white"/>
                </a:solidFill>
                <a:latin typeface="Calibri" panose="020F0502020204030204"/>
              </a:rPr>
              <a:t>, </a:t>
            </a:r>
            <a:r>
              <a:rPr lang="nb-NO" sz="1600" dirty="0" err="1">
                <a:solidFill>
                  <a:prstClr val="white"/>
                </a:solidFill>
                <a:latin typeface="Calibri" panose="020F0502020204030204"/>
              </a:rPr>
              <a:t>you</a:t>
            </a:r>
            <a:r>
              <a:rPr lang="nb-NO" sz="1600" dirty="0">
                <a:solidFill>
                  <a:prstClr val="white"/>
                </a:solidFill>
                <a:latin typeface="Calibri" panose="020F0502020204030204"/>
              </a:rPr>
              <a:t> </a:t>
            </a:r>
            <a:r>
              <a:rPr lang="nb-NO" sz="1600" dirty="0" err="1">
                <a:solidFill>
                  <a:prstClr val="white"/>
                </a:solidFill>
                <a:latin typeface="Calibri" panose="020F0502020204030204"/>
              </a:rPr>
              <a:t>may</a:t>
            </a:r>
            <a:r>
              <a:rPr lang="nb-NO" sz="1600" dirty="0">
                <a:solidFill>
                  <a:prstClr val="white"/>
                </a:solidFill>
                <a:latin typeface="Calibri" panose="020F0502020204030204"/>
              </a:rPr>
              <a:t> </a:t>
            </a:r>
            <a:r>
              <a:rPr lang="nb-NO" sz="1600" dirty="0" err="1">
                <a:solidFill>
                  <a:prstClr val="white"/>
                </a:solidFill>
                <a:latin typeface="Calibri" panose="020F0502020204030204"/>
              </a:rPr>
              <a:t>get</a:t>
            </a:r>
            <a:r>
              <a:rPr lang="nb-NO" sz="1600" dirty="0">
                <a:solidFill>
                  <a:prstClr val="white"/>
                </a:solidFill>
                <a:latin typeface="Calibri" panose="020F0502020204030204"/>
              </a:rPr>
              <a:t> in trouble. Ask question(s) </a:t>
            </a:r>
            <a:r>
              <a:rPr lang="en-001" sz="1600" dirty="0">
                <a:solidFill>
                  <a:prstClr val="white"/>
                </a:solidFill>
                <a:latin typeface="Calibri" panose="020F0502020204030204"/>
              </a:rPr>
              <a:t>to</a:t>
            </a:r>
            <a:r>
              <a:rPr lang="nb-NO" sz="1600" dirty="0">
                <a:solidFill>
                  <a:prstClr val="white"/>
                </a:solidFill>
                <a:latin typeface="Calibri" panose="020F0502020204030204"/>
              </a:rPr>
              <a:t> me or other course instructors if you’re in doubt about your background’s fit for the course. </a:t>
            </a:r>
          </a:p>
        </p:txBody>
      </p:sp>
    </p:spTree>
    <p:extLst>
      <p:ext uri="{BB962C8B-B14F-4D97-AF65-F5344CB8AC3E}">
        <p14:creationId xmlns:p14="http://schemas.microsoft.com/office/powerpoint/2010/main" val="1779701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36EDC189-84B3-43A8-8786-09D037114042}"/>
              </a:ext>
            </a:extLst>
          </p:cNvPr>
          <p:cNvPicPr>
            <a:picLocks noChangeAspect="1"/>
          </p:cNvPicPr>
          <p:nvPr/>
        </p:nvPicPr>
        <p:blipFill>
          <a:blip r:embed="rId2"/>
          <a:stretch>
            <a:fillRect/>
          </a:stretch>
        </p:blipFill>
        <p:spPr>
          <a:xfrm>
            <a:off x="332755" y="1331565"/>
            <a:ext cx="9083124" cy="5032770"/>
          </a:xfrm>
          <a:prstGeom prst="rect">
            <a:avLst/>
          </a:prstGeom>
        </p:spPr>
      </p:pic>
      <p:sp>
        <p:nvSpPr>
          <p:cNvPr id="2" name="Tittel 1">
            <a:extLst>
              <a:ext uri="{FF2B5EF4-FFF2-40B4-BE49-F238E27FC236}">
                <a16:creationId xmlns:a16="http://schemas.microsoft.com/office/drawing/2014/main" id="{3FCF9E86-89EE-4A42-8321-F274718365AF}"/>
              </a:ext>
            </a:extLst>
          </p:cNvPr>
          <p:cNvSpPr>
            <a:spLocks noGrp="1"/>
          </p:cNvSpPr>
          <p:nvPr>
            <p:ph type="title"/>
          </p:nvPr>
        </p:nvSpPr>
        <p:spPr>
          <a:xfrm>
            <a:off x="679643" y="35421"/>
            <a:ext cx="8694539" cy="1461188"/>
          </a:xfrm>
        </p:spPr>
        <p:txBody>
          <a:bodyPr/>
          <a:lstStyle/>
          <a:p>
            <a:r>
              <a:rPr lang="en-GB" altLang="zh-CN" sz="4000" b="1" dirty="0"/>
              <a:t>Course Objective and Description (3)</a:t>
            </a:r>
            <a:endParaRPr lang="nb-NO" dirty="0"/>
          </a:p>
        </p:txBody>
      </p:sp>
      <p:sp>
        <p:nvSpPr>
          <p:cNvPr id="6" name="Rectangular Callout 8">
            <a:extLst>
              <a:ext uri="{FF2B5EF4-FFF2-40B4-BE49-F238E27FC236}">
                <a16:creationId xmlns:a16="http://schemas.microsoft.com/office/drawing/2014/main" id="{D339340A-B886-4A06-AB8D-8841C0F99CEE}"/>
              </a:ext>
            </a:extLst>
          </p:cNvPr>
          <p:cNvSpPr>
            <a:spLocks noChangeArrowheads="1"/>
          </p:cNvSpPr>
          <p:nvPr/>
        </p:nvSpPr>
        <p:spPr bwMode="auto">
          <a:xfrm>
            <a:off x="5616376" y="5364013"/>
            <a:ext cx="4104456" cy="1893852"/>
          </a:xfrm>
          <a:prstGeom prst="wedgeRectCallout">
            <a:avLst>
              <a:gd name="adj1" fmla="val -94593"/>
              <a:gd name="adj2" fmla="val -105581"/>
            </a:avLst>
          </a:prstGeom>
          <a:solidFill>
            <a:srgbClr val="FFFFCC"/>
          </a:solidFill>
          <a:ln w="9525" algn="ctr">
            <a:solidFill>
              <a:schemeClr val="accent2"/>
            </a:solidFill>
            <a:round/>
            <a:headEnd/>
            <a:tailEnd/>
          </a:ln>
        </p:spPr>
        <p:txBody>
          <a:bodyPr wrap="square" tIns="91440">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a:buFont typeface="Wingdings" panose="05000000000000000000" pitchFamily="2" charset="2"/>
              <a:buNone/>
            </a:pPr>
            <a:r>
              <a:rPr lang="en-US" altLang="en-US" sz="1600" dirty="0"/>
              <a:t>If (1) you have the necessary (similar) background as described at the URL and (2) there is enough capacity, I am open to having you take the course. </a:t>
            </a:r>
          </a:p>
          <a:p>
            <a:pPr>
              <a:buFont typeface="Wingdings" panose="05000000000000000000" pitchFamily="2" charset="2"/>
              <a:buNone/>
            </a:pPr>
            <a:r>
              <a:rPr lang="en-US" altLang="en-US" sz="1600" dirty="0"/>
              <a:t>I would encourage you to follow the first few lectures and exercises, and we (course instructors) are happy to discuss with students in this situation.  </a:t>
            </a:r>
          </a:p>
        </p:txBody>
      </p:sp>
    </p:spTree>
    <p:extLst>
      <p:ext uri="{BB962C8B-B14F-4D97-AF65-F5344CB8AC3E}">
        <p14:creationId xmlns:p14="http://schemas.microsoft.com/office/powerpoint/2010/main" val="185313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B0A6AB45-2FBD-44AA-B05C-0F18195C8233}"/>
              </a:ext>
            </a:extLst>
          </p:cNvPr>
          <p:cNvPicPr>
            <a:picLocks noChangeAspect="1"/>
          </p:cNvPicPr>
          <p:nvPr/>
        </p:nvPicPr>
        <p:blipFill>
          <a:blip r:embed="rId2"/>
          <a:stretch>
            <a:fillRect/>
          </a:stretch>
        </p:blipFill>
        <p:spPr>
          <a:xfrm>
            <a:off x="719832" y="1547589"/>
            <a:ext cx="8496696" cy="5408898"/>
          </a:xfrm>
          <a:prstGeom prst="rect">
            <a:avLst/>
          </a:prstGeom>
        </p:spPr>
      </p:pic>
      <p:sp>
        <p:nvSpPr>
          <p:cNvPr id="5" name="Snakkeboble: rektangel 4">
            <a:extLst>
              <a:ext uri="{FF2B5EF4-FFF2-40B4-BE49-F238E27FC236}">
                <a16:creationId xmlns:a16="http://schemas.microsoft.com/office/drawing/2014/main" id="{E21A7698-0BEF-404F-A53A-F8D3480B59FE}"/>
              </a:ext>
            </a:extLst>
          </p:cNvPr>
          <p:cNvSpPr/>
          <p:nvPr/>
        </p:nvSpPr>
        <p:spPr>
          <a:xfrm>
            <a:off x="3168104" y="4879417"/>
            <a:ext cx="1284510" cy="753168"/>
          </a:xfrm>
          <a:prstGeom prst="wedgeRectCallout">
            <a:avLst>
              <a:gd name="adj1" fmla="val -93420"/>
              <a:gd name="adj2" fmla="val 55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6026" eaLnBrk="1" fontAlgn="auto" hangingPunct="1">
              <a:spcBef>
                <a:spcPts val="0"/>
              </a:spcBef>
              <a:spcAft>
                <a:spcPts val="0"/>
              </a:spcAft>
            </a:pPr>
            <a:r>
              <a:rPr lang="nb-NO" sz="1488" dirty="0" err="1">
                <a:solidFill>
                  <a:prstClr val="white"/>
                </a:solidFill>
                <a:latin typeface="Calibri" panose="020F0502020204030204"/>
              </a:rPr>
              <a:t>Mondays</a:t>
            </a:r>
            <a:r>
              <a:rPr lang="nb-NO" sz="1488" dirty="0">
                <a:solidFill>
                  <a:prstClr val="white"/>
                </a:solidFill>
                <a:latin typeface="Calibri" panose="020F0502020204030204"/>
              </a:rPr>
              <a:t> </a:t>
            </a:r>
            <a:r>
              <a:rPr lang="nb-NO" sz="1488" dirty="0" err="1">
                <a:solidFill>
                  <a:prstClr val="white"/>
                </a:solidFill>
                <a:latin typeface="Calibri" panose="020F0502020204030204"/>
              </a:rPr>
              <a:t>will</a:t>
            </a:r>
            <a:r>
              <a:rPr lang="nb-NO" sz="1488" dirty="0">
                <a:solidFill>
                  <a:prstClr val="white"/>
                </a:solidFill>
                <a:latin typeface="Calibri" panose="020F0502020204030204"/>
              </a:rPr>
              <a:t> be </a:t>
            </a:r>
            <a:r>
              <a:rPr lang="nb-NO" sz="1488" dirty="0" err="1">
                <a:solidFill>
                  <a:prstClr val="white"/>
                </a:solidFill>
                <a:latin typeface="Calibri" panose="020F0502020204030204"/>
              </a:rPr>
              <a:t>project</a:t>
            </a:r>
            <a:r>
              <a:rPr lang="nb-NO" sz="1488" dirty="0">
                <a:solidFill>
                  <a:prstClr val="white"/>
                </a:solidFill>
                <a:latin typeface="Calibri" panose="020F0502020204030204"/>
              </a:rPr>
              <a:t> </a:t>
            </a:r>
            <a:r>
              <a:rPr lang="nb-NO" sz="1488" dirty="0" err="1">
                <a:solidFill>
                  <a:prstClr val="white"/>
                </a:solidFill>
                <a:latin typeface="Calibri" panose="020F0502020204030204"/>
              </a:rPr>
              <a:t>meetings</a:t>
            </a:r>
            <a:r>
              <a:rPr lang="nb-NO" sz="1488" dirty="0">
                <a:solidFill>
                  <a:prstClr val="white"/>
                </a:solidFill>
                <a:latin typeface="Calibri" panose="020F0502020204030204"/>
              </a:rPr>
              <a:t>. </a:t>
            </a:r>
          </a:p>
        </p:txBody>
      </p:sp>
      <p:sp>
        <p:nvSpPr>
          <p:cNvPr id="6" name="Snakkeboble: rektangel 5">
            <a:extLst>
              <a:ext uri="{FF2B5EF4-FFF2-40B4-BE49-F238E27FC236}">
                <a16:creationId xmlns:a16="http://schemas.microsoft.com/office/drawing/2014/main" id="{B9CDF157-9991-4398-81CF-2C35D8FB4CEC}"/>
              </a:ext>
            </a:extLst>
          </p:cNvPr>
          <p:cNvSpPr/>
          <p:nvPr/>
        </p:nvSpPr>
        <p:spPr>
          <a:xfrm>
            <a:off x="7488584" y="5508029"/>
            <a:ext cx="1224136" cy="537144"/>
          </a:xfrm>
          <a:prstGeom prst="wedgeRectCallout">
            <a:avLst>
              <a:gd name="adj1" fmla="val 14102"/>
              <a:gd name="adj2" fmla="val 97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6026" eaLnBrk="1" fontAlgn="auto" hangingPunct="1">
              <a:spcBef>
                <a:spcPts val="0"/>
              </a:spcBef>
              <a:spcAft>
                <a:spcPts val="0"/>
              </a:spcAft>
            </a:pPr>
            <a:r>
              <a:rPr lang="nb-NO" sz="1488" dirty="0">
                <a:solidFill>
                  <a:prstClr val="white"/>
                </a:solidFill>
                <a:latin typeface="Calibri" panose="020F0502020204030204"/>
              </a:rPr>
              <a:t>Fridays </a:t>
            </a:r>
            <a:r>
              <a:rPr lang="nb-NO" sz="1488" dirty="0" err="1">
                <a:solidFill>
                  <a:prstClr val="white"/>
                </a:solidFill>
                <a:latin typeface="Calibri" panose="020F0502020204030204"/>
              </a:rPr>
              <a:t>will</a:t>
            </a:r>
            <a:r>
              <a:rPr lang="nb-NO" sz="1488" dirty="0">
                <a:solidFill>
                  <a:prstClr val="white"/>
                </a:solidFill>
                <a:latin typeface="Calibri" panose="020F0502020204030204"/>
              </a:rPr>
              <a:t>  be </a:t>
            </a:r>
            <a:r>
              <a:rPr lang="nb-NO" sz="1488" dirty="0" err="1">
                <a:solidFill>
                  <a:prstClr val="white"/>
                </a:solidFill>
                <a:latin typeface="Calibri" panose="020F0502020204030204"/>
              </a:rPr>
              <a:t>lectures</a:t>
            </a:r>
            <a:r>
              <a:rPr lang="nb-NO" sz="1488" dirty="0">
                <a:solidFill>
                  <a:prstClr val="white"/>
                </a:solidFill>
                <a:latin typeface="Calibri" panose="020F0502020204030204"/>
              </a:rPr>
              <a:t>.</a:t>
            </a:r>
          </a:p>
        </p:txBody>
      </p:sp>
      <p:sp>
        <p:nvSpPr>
          <p:cNvPr id="7" name="Rectangle 1">
            <a:extLst>
              <a:ext uri="{FF2B5EF4-FFF2-40B4-BE49-F238E27FC236}">
                <a16:creationId xmlns:a16="http://schemas.microsoft.com/office/drawing/2014/main" id="{C5161BDC-4041-4EF3-A758-8C8B89CCF322}"/>
              </a:ext>
            </a:extLst>
          </p:cNvPr>
          <p:cNvSpPr>
            <a:spLocks noGrp="1" noChangeArrowheads="1"/>
          </p:cNvSpPr>
          <p:nvPr>
            <p:ph type="title"/>
          </p:nvPr>
        </p:nvSpPr>
        <p:spPr>
          <a:xfrm>
            <a:off x="503238" y="71438"/>
            <a:ext cx="9069387" cy="1260475"/>
          </a:xfrm>
        </p:spPr>
        <p:txBody>
          <a:bodyPr/>
          <a:lstStyle/>
          <a:p>
            <a:pPr eaLnBrk="1">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3600" b="1" dirty="0"/>
              <a:t>Course Objective and Description (4)</a:t>
            </a:r>
            <a:endParaRPr lang="en-GB" altLang="en-US" sz="3600" b="1" dirty="0"/>
          </a:p>
        </p:txBody>
      </p:sp>
    </p:spTree>
    <p:extLst>
      <p:ext uri="{BB962C8B-B14F-4D97-AF65-F5344CB8AC3E}">
        <p14:creationId xmlns:p14="http://schemas.microsoft.com/office/powerpoint/2010/main" val="1291126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D6D503B-AC1A-4C70-A403-34A232B259E1}"/>
              </a:ext>
            </a:extLst>
          </p:cNvPr>
          <p:cNvSpPr>
            <a:spLocks noGrp="1" noChangeArrowheads="1"/>
          </p:cNvSpPr>
          <p:nvPr>
            <p:ph type="title"/>
          </p:nvPr>
        </p:nvSpPr>
        <p:spPr>
          <a:xfrm>
            <a:off x="0" y="179388"/>
            <a:ext cx="10080625" cy="895350"/>
          </a:xfrm>
        </p:spPr>
        <p:txBody>
          <a:bodyPr/>
          <a:lstStyle/>
          <a:p>
            <a:r>
              <a:rPr lang="en-US" altLang="en-US" sz="3600"/>
              <a:t>Course Materials Include</a:t>
            </a:r>
          </a:p>
        </p:txBody>
      </p:sp>
      <p:sp>
        <p:nvSpPr>
          <p:cNvPr id="36867" name="Content Placeholder 2">
            <a:extLst>
              <a:ext uri="{FF2B5EF4-FFF2-40B4-BE49-F238E27FC236}">
                <a16:creationId xmlns:a16="http://schemas.microsoft.com/office/drawing/2014/main" id="{C8527901-1C5B-48AF-B66D-CA6C9149DCFC}"/>
              </a:ext>
            </a:extLst>
          </p:cNvPr>
          <p:cNvSpPr>
            <a:spLocks noGrp="1" noChangeArrowheads="1"/>
          </p:cNvSpPr>
          <p:nvPr>
            <p:ph idx="1"/>
          </p:nvPr>
        </p:nvSpPr>
        <p:spPr>
          <a:xfrm>
            <a:off x="719138" y="1379538"/>
            <a:ext cx="8556625" cy="4992687"/>
          </a:xfrm>
        </p:spPr>
        <p:txBody>
          <a:bodyPr/>
          <a:lstStyle/>
          <a:p>
            <a:pPr>
              <a:buSzPct val="100000"/>
              <a:buFont typeface="Arial" panose="020B0604020202020204" pitchFamily="34" charset="0"/>
              <a:buChar char="•"/>
            </a:pPr>
            <a:r>
              <a:rPr lang="en-US" altLang="nb-NO" sz="2400" dirty="0"/>
              <a:t>Two main textbooks</a:t>
            </a:r>
          </a:p>
          <a:p>
            <a:pPr lvl="1">
              <a:buSzPct val="100000"/>
              <a:buFont typeface="Arial" panose="020B0604020202020204" pitchFamily="34" charset="0"/>
              <a:buChar char="•"/>
            </a:pPr>
            <a:r>
              <a:rPr lang="en-US" altLang="nb-NO" dirty="0"/>
              <a:t>“Evolutionary Optimization Algorithms,” by D. Simon, Wiley 2013 </a:t>
            </a:r>
          </a:p>
          <a:p>
            <a:pPr lvl="1">
              <a:buSzPct val="100000"/>
              <a:buFont typeface="Arial" panose="020B0604020202020204" pitchFamily="34" charset="0"/>
              <a:buChar char="•"/>
            </a:pPr>
            <a:r>
              <a:rPr lang="en-US" altLang="nb-NO" dirty="0"/>
              <a:t>“Introduction to Evolutionary Computing,” 2</a:t>
            </a:r>
            <a:r>
              <a:rPr lang="en-US" altLang="nb-NO" baseline="30000" dirty="0"/>
              <a:t>nd</a:t>
            </a:r>
            <a:r>
              <a:rPr lang="en-US" altLang="nb-NO" dirty="0"/>
              <a:t> Edition, by A. E. </a:t>
            </a:r>
            <a:r>
              <a:rPr lang="en-US" altLang="nb-NO" dirty="0" err="1"/>
              <a:t>Eiben</a:t>
            </a:r>
            <a:r>
              <a:rPr lang="en-US" altLang="nb-NO" dirty="0"/>
              <a:t> and J. E. Smith, Springer 2015</a:t>
            </a:r>
          </a:p>
          <a:p>
            <a:pPr>
              <a:buSzPct val="100000"/>
              <a:buFont typeface="Arial" panose="020B0604020202020204" pitchFamily="34" charset="0"/>
              <a:buChar char="•"/>
            </a:pPr>
            <a:r>
              <a:rPr lang="en-US" altLang="nb-NO" sz="2400" dirty="0"/>
              <a:t>Lecture slides</a:t>
            </a:r>
          </a:p>
          <a:p>
            <a:pPr>
              <a:buSzPct val="100000"/>
              <a:buFont typeface="Arial" panose="020B0604020202020204" pitchFamily="34" charset="0"/>
              <a:buChar char="•"/>
            </a:pPr>
            <a:r>
              <a:rPr lang="en-US" altLang="nb-NO" sz="2400" dirty="0"/>
              <a:t>Other materials, such as articles and papers</a:t>
            </a:r>
          </a:p>
          <a:p>
            <a:pPr lvl="1">
              <a:buSzPct val="100000"/>
              <a:buFont typeface="Arial" panose="020B0604020202020204" pitchFamily="34" charset="0"/>
              <a:buChar char="•"/>
            </a:pPr>
            <a:r>
              <a:rPr lang="en-US" altLang="nb-NO" dirty="0"/>
              <a:t>To be announced</a:t>
            </a:r>
          </a:p>
          <a:p>
            <a:pPr>
              <a:buSzPct val="100000"/>
              <a:buFont typeface="Arial" panose="020B0604020202020204" pitchFamily="34" charset="0"/>
              <a:buChar char="•"/>
            </a:pPr>
            <a:r>
              <a:rPr lang="en-US" altLang="nb-NO" sz="2400" dirty="0"/>
              <a:t>(Other textbooks</a:t>
            </a:r>
          </a:p>
          <a:p>
            <a:pPr lvl="1">
              <a:buSzPct val="100000"/>
              <a:buFont typeface="Arial" panose="020B0604020202020204" pitchFamily="34" charset="0"/>
              <a:buChar char="•"/>
            </a:pPr>
            <a:r>
              <a:rPr lang="en-US" altLang="nb-NO" dirty="0"/>
              <a:t>“Genetic Algorithms in Search, Optimization, and Machine Learning,” by D. E. Goldberg, Addison-Wesley, 1989</a:t>
            </a:r>
          </a:p>
          <a:p>
            <a:pPr lvl="1">
              <a:buSzPct val="100000"/>
              <a:buFont typeface="Arial" panose="020B0604020202020204" pitchFamily="34" charset="0"/>
              <a:buChar char="•"/>
            </a:pPr>
            <a:r>
              <a:rPr lang="en-US" altLang="nb-NO" dirty="0"/>
              <a:t>“Multi-Objective Optimization using Evolutionary Algorithms,” by K. Deb, John Wiles &amp; Sons, 2001</a:t>
            </a:r>
          </a:p>
          <a:p>
            <a:pPr lvl="1">
              <a:buSzPct val="100000"/>
              <a:buFont typeface="Arial" panose="020B0604020202020204" pitchFamily="34" charset="0"/>
              <a:buChar char="•"/>
            </a:pPr>
            <a:r>
              <a:rPr lang="en-US" altLang="nb-NO" dirty="0"/>
              <a:t>“Bio-Inspired Artificial Intelligence: Theories, Methods, and Technologies,” by D. </a:t>
            </a:r>
            <a:r>
              <a:rPr lang="en-US" altLang="nb-NO" dirty="0" err="1"/>
              <a:t>Floreano</a:t>
            </a:r>
            <a:r>
              <a:rPr lang="en-US" altLang="nb-NO" dirty="0"/>
              <a:t> and C. </a:t>
            </a:r>
            <a:r>
              <a:rPr lang="en-US" altLang="nb-NO" dirty="0" err="1"/>
              <a:t>Mattiussi</a:t>
            </a:r>
            <a:r>
              <a:rPr lang="en-US" altLang="nb-NO" dirty="0"/>
              <a:t>, MIT Press, 2008 </a:t>
            </a:r>
            <a:endParaRPr lang="en-US" altLang="nb-NO" sz="2400" dirty="0"/>
          </a:p>
          <a:p>
            <a:pPr lvl="1">
              <a:buSzPct val="100000"/>
              <a:buFont typeface="Arial" panose="020B0604020202020204" pitchFamily="34" charset="0"/>
              <a:buChar char="•"/>
            </a:pPr>
            <a:r>
              <a:rPr lang="en-US" altLang="nb-NO" sz="2400" dirty="0"/>
              <a:t>…)</a:t>
            </a:r>
          </a:p>
          <a:p>
            <a:pPr>
              <a:buSzPct val="100000"/>
              <a:buFont typeface="Arial" panose="020B0604020202020204" pitchFamily="34" charset="0"/>
              <a:buChar char="•"/>
            </a:pPr>
            <a:endParaRPr lang="en-US" altLang="nb-NO"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tel 1">
            <a:extLst>
              <a:ext uri="{FF2B5EF4-FFF2-40B4-BE49-F238E27FC236}">
                <a16:creationId xmlns:a16="http://schemas.microsoft.com/office/drawing/2014/main" id="{8CA58A30-5698-4379-A70C-CE8E9C0A848E}"/>
              </a:ext>
            </a:extLst>
          </p:cNvPr>
          <p:cNvSpPr>
            <a:spLocks noGrp="1" noChangeArrowheads="1"/>
          </p:cNvSpPr>
          <p:nvPr>
            <p:ph type="title"/>
          </p:nvPr>
        </p:nvSpPr>
        <p:spPr/>
        <p:txBody>
          <a:bodyPr/>
          <a:lstStyle/>
          <a:p>
            <a:r>
              <a:rPr lang="nb-NO" altLang="nb-NO"/>
              <a:t>Course Topics: Bio-Inspired Artificial Intelligence (BioAI)</a:t>
            </a:r>
          </a:p>
        </p:txBody>
      </p:sp>
      <p:sp>
        <p:nvSpPr>
          <p:cNvPr id="37891" name="Plassholder for innhold 2">
            <a:extLst>
              <a:ext uri="{FF2B5EF4-FFF2-40B4-BE49-F238E27FC236}">
                <a16:creationId xmlns:a16="http://schemas.microsoft.com/office/drawing/2014/main" id="{D346D2CE-F3D9-4C86-9A98-E6DEDDFF8618}"/>
              </a:ext>
            </a:extLst>
          </p:cNvPr>
          <p:cNvSpPr>
            <a:spLocks noGrp="1" noChangeArrowheads="1"/>
          </p:cNvSpPr>
          <p:nvPr>
            <p:ph idx="1"/>
          </p:nvPr>
        </p:nvSpPr>
        <p:spPr>
          <a:xfrm>
            <a:off x="503238" y="1331913"/>
            <a:ext cx="5041900" cy="4992687"/>
          </a:xfrm>
        </p:spPr>
        <p:txBody>
          <a:bodyPr/>
          <a:lstStyle/>
          <a:p>
            <a:pPr marL="561975" indent="-457200">
              <a:buFont typeface="Arial" panose="020B0604020202020204" pitchFamily="34" charset="0"/>
              <a:buAutoNum type="arabicPeriod"/>
            </a:pPr>
            <a:r>
              <a:rPr lang="nb-NO" altLang="nb-NO" dirty="0" err="1"/>
              <a:t>Introduction</a:t>
            </a:r>
            <a:r>
              <a:rPr lang="nb-NO" altLang="nb-NO" dirty="0"/>
              <a:t> and </a:t>
            </a:r>
            <a:r>
              <a:rPr lang="nb-NO" altLang="nb-NO" dirty="0" err="1"/>
              <a:t>background</a:t>
            </a:r>
            <a:r>
              <a:rPr lang="nb-NO" altLang="nb-NO" dirty="0"/>
              <a:t> to </a:t>
            </a:r>
            <a:r>
              <a:rPr lang="nb-NO" altLang="nb-NO" dirty="0" err="1"/>
              <a:t>BioAI</a:t>
            </a:r>
            <a:r>
              <a:rPr lang="nb-NO" altLang="nb-NO" dirty="0"/>
              <a:t> </a:t>
            </a:r>
          </a:p>
          <a:p>
            <a:pPr marL="561975" indent="-457200">
              <a:buFont typeface="Arial" panose="020B0604020202020204" pitchFamily="34" charset="0"/>
              <a:buAutoNum type="arabicPeriod"/>
            </a:pPr>
            <a:r>
              <a:rPr lang="nb-NO" altLang="nb-NO" dirty="0" err="1"/>
              <a:t>Optimization</a:t>
            </a:r>
            <a:r>
              <a:rPr lang="nb-NO" altLang="nb-NO" dirty="0"/>
              <a:t> via </a:t>
            </a:r>
            <a:r>
              <a:rPr lang="nb-NO" altLang="nb-NO" dirty="0" err="1"/>
              <a:t>BioAI</a:t>
            </a:r>
            <a:endParaRPr lang="nb-NO" altLang="nb-NO" dirty="0"/>
          </a:p>
          <a:p>
            <a:pPr marL="561975" indent="-457200">
              <a:buFont typeface="Arial" panose="020B0604020202020204" pitchFamily="34" charset="0"/>
              <a:buAutoNum type="arabicPeriod"/>
            </a:pPr>
            <a:r>
              <a:rPr lang="nb-NO" altLang="nb-NO" dirty="0" err="1"/>
              <a:t>Hillclimbing</a:t>
            </a:r>
            <a:r>
              <a:rPr lang="nb-NO" altLang="nb-NO" dirty="0"/>
              <a:t> or </a:t>
            </a:r>
            <a:r>
              <a:rPr lang="nb-NO" altLang="nb-NO" dirty="0" err="1"/>
              <a:t>Stochastic</a:t>
            </a:r>
            <a:r>
              <a:rPr lang="nb-NO" altLang="nb-NO" dirty="0"/>
              <a:t> </a:t>
            </a:r>
            <a:r>
              <a:rPr lang="nb-NO" altLang="nb-NO" dirty="0" err="1"/>
              <a:t>Local</a:t>
            </a:r>
            <a:r>
              <a:rPr lang="nb-NO" altLang="nb-NO" dirty="0"/>
              <a:t> </a:t>
            </a:r>
            <a:r>
              <a:rPr lang="nb-NO" altLang="nb-NO" dirty="0" err="1"/>
              <a:t>Search</a:t>
            </a:r>
            <a:endParaRPr lang="nb-NO" altLang="nb-NO" dirty="0"/>
          </a:p>
          <a:p>
            <a:pPr marL="561975" indent="-457200">
              <a:buFont typeface="Arial" panose="020B0604020202020204" pitchFamily="34" charset="0"/>
              <a:buAutoNum type="arabicPeriod"/>
            </a:pPr>
            <a:r>
              <a:rPr lang="nb-NO" altLang="nb-NO" dirty="0"/>
              <a:t>Genetic </a:t>
            </a:r>
            <a:r>
              <a:rPr lang="nb-NO" altLang="nb-NO" dirty="0" err="1"/>
              <a:t>Algorithms</a:t>
            </a:r>
            <a:endParaRPr lang="nb-NO" altLang="nb-NO" dirty="0"/>
          </a:p>
          <a:p>
            <a:pPr marL="561975" indent="-457200">
              <a:buFont typeface="Arial" panose="020B0604020202020204" pitchFamily="34" charset="0"/>
              <a:buAutoNum type="arabicPeriod"/>
            </a:pPr>
            <a:r>
              <a:rPr lang="nb-NO" altLang="nb-NO" dirty="0" err="1"/>
              <a:t>Evolutionary</a:t>
            </a:r>
            <a:r>
              <a:rPr lang="nb-NO" altLang="nb-NO" dirty="0"/>
              <a:t> Programming</a:t>
            </a:r>
          </a:p>
          <a:p>
            <a:pPr marL="561975" indent="-457200">
              <a:buFont typeface="Arial" panose="020B0604020202020204" pitchFamily="34" charset="0"/>
              <a:buAutoNum type="arabicPeriod"/>
            </a:pPr>
            <a:r>
              <a:rPr lang="nb-NO" altLang="nb-NO" dirty="0"/>
              <a:t>Evolution </a:t>
            </a:r>
            <a:r>
              <a:rPr lang="nb-NO" altLang="nb-NO" dirty="0" err="1"/>
              <a:t>Strategies</a:t>
            </a:r>
            <a:r>
              <a:rPr lang="nb-NO" altLang="nb-NO" dirty="0"/>
              <a:t> </a:t>
            </a:r>
          </a:p>
          <a:p>
            <a:pPr marL="561975" indent="-457200">
              <a:buFont typeface="Arial" panose="020B0604020202020204" pitchFamily="34" charset="0"/>
              <a:buAutoNum type="arabicPeriod"/>
            </a:pPr>
            <a:r>
              <a:rPr lang="nb-NO" altLang="nb-NO" dirty="0"/>
              <a:t>Genetic Programming</a:t>
            </a:r>
          </a:p>
          <a:p>
            <a:pPr marL="561975" indent="-457200">
              <a:buFont typeface="Arial" panose="020B0604020202020204" pitchFamily="34" charset="0"/>
              <a:buAutoNum type="arabicPeriod"/>
            </a:pPr>
            <a:r>
              <a:rPr lang="nb-NO" altLang="nb-NO" dirty="0" err="1"/>
              <a:t>Evolutionary</a:t>
            </a:r>
            <a:r>
              <a:rPr lang="nb-NO" altLang="nb-NO" dirty="0"/>
              <a:t> </a:t>
            </a:r>
            <a:r>
              <a:rPr lang="nb-NO" altLang="nb-NO" dirty="0" err="1"/>
              <a:t>Algorithm</a:t>
            </a:r>
            <a:r>
              <a:rPr lang="nb-NO" altLang="nb-NO" dirty="0"/>
              <a:t> Variants </a:t>
            </a:r>
          </a:p>
          <a:p>
            <a:pPr marL="561975" indent="-457200">
              <a:buFont typeface="Arial" panose="020B0604020202020204" pitchFamily="34" charset="0"/>
              <a:buAutoNum type="arabicPeriod"/>
            </a:pPr>
            <a:r>
              <a:rPr lang="nb-NO" altLang="nb-NO" dirty="0" err="1"/>
              <a:t>Differential</a:t>
            </a:r>
            <a:r>
              <a:rPr lang="nb-NO" altLang="nb-NO" dirty="0"/>
              <a:t> Evolution</a:t>
            </a:r>
          </a:p>
          <a:p>
            <a:pPr marL="561975" indent="-457200">
              <a:buFont typeface="Arial" panose="020B0604020202020204" pitchFamily="34" charset="0"/>
              <a:buAutoNum type="arabicPeriod"/>
            </a:pPr>
            <a:r>
              <a:rPr lang="nb-NO" altLang="nb-NO" dirty="0"/>
              <a:t>Ant </a:t>
            </a:r>
            <a:r>
              <a:rPr lang="nb-NO" altLang="nb-NO" dirty="0" err="1"/>
              <a:t>Colony</a:t>
            </a:r>
            <a:r>
              <a:rPr lang="nb-NO" altLang="nb-NO" dirty="0"/>
              <a:t> </a:t>
            </a:r>
            <a:r>
              <a:rPr lang="nb-NO" altLang="nb-NO" dirty="0" err="1"/>
              <a:t>Optimization</a:t>
            </a:r>
            <a:endParaRPr lang="nb-NO" altLang="nb-NO" dirty="0"/>
          </a:p>
          <a:p>
            <a:pPr marL="561975" indent="-457200">
              <a:buFont typeface="Arial" panose="020B0604020202020204" pitchFamily="34" charset="0"/>
              <a:buAutoNum type="arabicPeriod"/>
            </a:pPr>
            <a:r>
              <a:rPr lang="nb-NO" altLang="nb-NO" dirty="0" err="1"/>
              <a:t>Particle</a:t>
            </a:r>
            <a:r>
              <a:rPr lang="nb-NO" altLang="nb-NO" dirty="0"/>
              <a:t> </a:t>
            </a:r>
            <a:r>
              <a:rPr lang="nb-NO" altLang="nb-NO" dirty="0" err="1"/>
              <a:t>Swarm</a:t>
            </a:r>
            <a:r>
              <a:rPr lang="nb-NO" altLang="nb-NO" dirty="0"/>
              <a:t> </a:t>
            </a:r>
            <a:r>
              <a:rPr lang="nb-NO" altLang="nb-NO" dirty="0" err="1"/>
              <a:t>Optimization</a:t>
            </a:r>
            <a:endParaRPr lang="nb-NO" altLang="nb-NO" dirty="0"/>
          </a:p>
          <a:p>
            <a:pPr marL="561975" indent="-457200">
              <a:buFont typeface="Arial" panose="020B0604020202020204" pitchFamily="34" charset="0"/>
              <a:buAutoNum type="arabicPeriod"/>
            </a:pPr>
            <a:r>
              <a:rPr lang="nb-NO" altLang="nb-NO" dirty="0"/>
              <a:t>Hybrid </a:t>
            </a:r>
            <a:r>
              <a:rPr lang="nb-NO" altLang="nb-NO" dirty="0" err="1"/>
              <a:t>BioAI</a:t>
            </a:r>
            <a:endParaRPr lang="nb-NO" altLang="nb-NO" dirty="0"/>
          </a:p>
          <a:p>
            <a:pPr marL="561975" indent="-457200">
              <a:buFont typeface="Arial" panose="020B0604020202020204" pitchFamily="34" charset="0"/>
              <a:buAutoNum type="arabicPeriod"/>
            </a:pPr>
            <a:r>
              <a:rPr lang="nb-NO" altLang="nb-NO" dirty="0"/>
              <a:t>Applications </a:t>
            </a:r>
            <a:r>
              <a:rPr lang="nb-NO" altLang="nb-NO" dirty="0" err="1"/>
              <a:t>of</a:t>
            </a:r>
            <a:r>
              <a:rPr lang="nb-NO" altLang="nb-NO" dirty="0"/>
              <a:t> </a:t>
            </a:r>
            <a:r>
              <a:rPr lang="nb-NO" altLang="nb-NO" dirty="0" err="1"/>
              <a:t>BioAI</a:t>
            </a:r>
            <a:r>
              <a:rPr lang="nb-NO" altLang="nb-NO" dirty="0"/>
              <a:t> </a:t>
            </a:r>
          </a:p>
          <a:p>
            <a:pPr marL="561975" indent="-457200">
              <a:buFont typeface="Arial" panose="020B0604020202020204" pitchFamily="34" charset="0"/>
              <a:buAutoNum type="arabicPeriod"/>
            </a:pPr>
            <a:r>
              <a:rPr lang="nb-NO" altLang="nb-NO" dirty="0" err="1"/>
              <a:t>Theory</a:t>
            </a:r>
            <a:r>
              <a:rPr lang="nb-NO" altLang="nb-NO" dirty="0"/>
              <a:t> </a:t>
            </a:r>
            <a:r>
              <a:rPr lang="nb-NO" altLang="nb-NO" dirty="0" err="1"/>
              <a:t>of</a:t>
            </a:r>
            <a:r>
              <a:rPr lang="nb-NO" altLang="nb-NO" dirty="0"/>
              <a:t> </a:t>
            </a:r>
            <a:r>
              <a:rPr lang="nb-NO" altLang="nb-NO" dirty="0" err="1"/>
              <a:t>BioAI</a:t>
            </a:r>
            <a:r>
              <a:rPr lang="nb-NO" altLang="nb-NO" dirty="0"/>
              <a:t> </a:t>
            </a:r>
          </a:p>
        </p:txBody>
      </p:sp>
      <p:sp>
        <p:nvSpPr>
          <p:cNvPr id="37892" name="Rectangle 3">
            <a:extLst>
              <a:ext uri="{FF2B5EF4-FFF2-40B4-BE49-F238E27FC236}">
                <a16:creationId xmlns:a16="http://schemas.microsoft.com/office/drawing/2014/main" id="{FC4E9537-809B-40AD-953E-2D4ED5A52A3E}"/>
              </a:ext>
            </a:extLst>
          </p:cNvPr>
          <p:cNvSpPr>
            <a:spLocks noChangeArrowheads="1"/>
          </p:cNvSpPr>
          <p:nvPr/>
        </p:nvSpPr>
        <p:spPr bwMode="auto">
          <a:xfrm>
            <a:off x="5903788" y="2019597"/>
            <a:ext cx="3529012" cy="1938338"/>
          </a:xfrm>
          <a:prstGeom prst="rect">
            <a:avLst/>
          </a:prstGeom>
          <a:solidFill>
            <a:srgbClr val="FFFFCC"/>
          </a:solidFill>
          <a:ln w="9525" algn="ctr">
            <a:solidFill>
              <a:schemeClr val="tx1"/>
            </a:solidFill>
            <a:round/>
            <a:headEnd/>
            <a:tailEnd/>
          </a:ln>
        </p:spPr>
        <p:txBody>
          <a:bodyPr lIns="91392" tIns="45696" rIns="91392" bIns="45696">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Font typeface="Wingdings" panose="05000000000000000000" pitchFamily="2" charset="2"/>
              <a:buNone/>
            </a:pPr>
            <a:r>
              <a:rPr lang="en-US" altLang="en-US">
                <a:solidFill>
                  <a:schemeClr val="tx1"/>
                </a:solidFill>
                <a:latin typeface="Calibri" panose="020F0502020204030204" pitchFamily="34" charset="0"/>
                <a:cs typeface="Calibri" panose="020F0502020204030204" pitchFamily="34" charset="0"/>
              </a:rPr>
              <a:t>Roughly, substantial parts of </a:t>
            </a:r>
            <a:r>
              <a:rPr lang="en-US" altLang="en-US" i="1">
                <a:solidFill>
                  <a:schemeClr val="tx1"/>
                </a:solidFill>
                <a:latin typeface="Calibri" panose="020F0502020204030204" pitchFamily="34" charset="0"/>
                <a:cs typeface="Calibri" panose="020F0502020204030204" pitchFamily="34" charset="0"/>
              </a:rPr>
              <a:t>Part I and Part II</a:t>
            </a:r>
            <a:r>
              <a:rPr lang="en-US" altLang="en-US">
                <a:solidFill>
                  <a:schemeClr val="tx1"/>
                </a:solidFill>
                <a:latin typeface="Calibri" panose="020F0502020204030204" pitchFamily="34" charset="0"/>
                <a:cs typeface="Calibri" panose="020F0502020204030204" pitchFamily="34" charset="0"/>
              </a:rPr>
              <a:t> from Simon’s book and Eiben and Smith’s book. Plus </a:t>
            </a:r>
            <a:r>
              <a:rPr lang="en-US" altLang="en-US" i="1">
                <a:solidFill>
                  <a:schemeClr val="tx1"/>
                </a:solidFill>
                <a:latin typeface="Calibri" panose="020F0502020204030204" pitchFamily="34" charset="0"/>
                <a:cs typeface="Calibri" panose="020F0502020204030204" pitchFamily="34" charset="0"/>
              </a:rPr>
              <a:t>selected topics from Part III / Part IV</a:t>
            </a:r>
            <a:r>
              <a:rPr lang="en-US" altLang="en-US">
                <a:solidFill>
                  <a:schemeClr val="tx1"/>
                </a:solidFill>
                <a:latin typeface="Calibri" panose="020F0502020204030204" pitchFamily="34" charset="0"/>
                <a:cs typeface="Calibri" panose="020F0502020204030204" pitchFamily="34" charset="0"/>
              </a:rPr>
              <a:t> of both books and other sources. </a:t>
            </a:r>
          </a:p>
        </p:txBody>
      </p:sp>
      <p:sp>
        <p:nvSpPr>
          <p:cNvPr id="37893" name="Rectangle 3">
            <a:extLst>
              <a:ext uri="{FF2B5EF4-FFF2-40B4-BE49-F238E27FC236}">
                <a16:creationId xmlns:a16="http://schemas.microsoft.com/office/drawing/2014/main" id="{BBB63DA5-8104-40AA-82AB-D256E66E6B02}"/>
              </a:ext>
            </a:extLst>
          </p:cNvPr>
          <p:cNvSpPr>
            <a:spLocks noChangeArrowheads="1"/>
          </p:cNvSpPr>
          <p:nvPr/>
        </p:nvSpPr>
        <p:spPr bwMode="auto">
          <a:xfrm>
            <a:off x="5903788" y="4203997"/>
            <a:ext cx="3529012" cy="1016000"/>
          </a:xfrm>
          <a:prstGeom prst="rect">
            <a:avLst/>
          </a:prstGeom>
          <a:solidFill>
            <a:srgbClr val="FFFFCC"/>
          </a:solidFill>
          <a:ln w="9525" algn="ctr">
            <a:solidFill>
              <a:schemeClr val="tx1"/>
            </a:solidFill>
            <a:round/>
            <a:headEnd/>
            <a:tailEnd/>
          </a:ln>
        </p:spPr>
        <p:txBody>
          <a:bodyPr lIns="91392" tIns="45696" rIns="91392" bIns="45696">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Font typeface="Wingdings" panose="05000000000000000000" pitchFamily="2" charset="2"/>
              <a:buNone/>
            </a:pPr>
            <a:r>
              <a:rPr lang="en-US" altLang="en-US" dirty="0">
                <a:solidFill>
                  <a:schemeClr val="tx1"/>
                </a:solidFill>
                <a:latin typeface="Calibri" panose="020F0502020204030204" pitchFamily="34" charset="0"/>
                <a:cs typeface="Calibri" panose="020F0502020204030204" pitchFamily="34" charset="0"/>
              </a:rPr>
              <a:t>This list of topics is </a:t>
            </a:r>
            <a:r>
              <a:rPr lang="en-US" altLang="en-US" u="sng" dirty="0">
                <a:solidFill>
                  <a:schemeClr val="tx1"/>
                </a:solidFill>
                <a:latin typeface="Calibri" panose="020F0502020204030204" pitchFamily="34" charset="0"/>
                <a:cs typeface="Calibri" panose="020F0502020204030204" pitchFamily="34" charset="0"/>
              </a:rPr>
              <a:t>subject to change</a:t>
            </a:r>
            <a:r>
              <a:rPr lang="en-US" altLang="en-US" dirty="0">
                <a:solidFill>
                  <a:schemeClr val="tx1"/>
                </a:solidFill>
                <a:latin typeface="Calibri" panose="020F0502020204030204" pitchFamily="34" charset="0"/>
                <a:cs typeface="Calibri" panose="020F0502020204030204" pitchFamily="34" charset="0"/>
              </a:rPr>
              <a:t>; specifics will be provided later.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CEBFA9CC-09E1-4BE8-8E94-DA3ED23EB2D2}"/>
              </a:ext>
            </a:extLst>
          </p:cNvPr>
          <p:cNvSpPr>
            <a:spLocks noGrp="1" noChangeArrowheads="1"/>
          </p:cNvSpPr>
          <p:nvPr>
            <p:ph type="title"/>
          </p:nvPr>
        </p:nvSpPr>
        <p:spPr>
          <a:xfrm>
            <a:off x="457200" y="107950"/>
            <a:ext cx="9059863" cy="1254125"/>
          </a:xfrm>
        </p:spPr>
        <p:txBody>
          <a:bodyPr/>
          <a:lstStyle/>
          <a:p>
            <a:r>
              <a:rPr lang="en-US" altLang="en-US" sz="3600"/>
              <a:t>Class Textbooks - Remarks</a:t>
            </a:r>
          </a:p>
        </p:txBody>
      </p:sp>
      <p:sp>
        <p:nvSpPr>
          <p:cNvPr id="14339" name="Rectangle 2">
            <a:extLst>
              <a:ext uri="{FF2B5EF4-FFF2-40B4-BE49-F238E27FC236}">
                <a16:creationId xmlns:a16="http://schemas.microsoft.com/office/drawing/2014/main" id="{40433704-5090-44AC-ACC7-DAFC2C689BCB}"/>
              </a:ext>
            </a:extLst>
          </p:cNvPr>
          <p:cNvSpPr>
            <a:spLocks noChangeArrowheads="1"/>
          </p:cNvSpPr>
          <p:nvPr/>
        </p:nvSpPr>
        <p:spPr bwMode="auto">
          <a:xfrm>
            <a:off x="576263" y="1403573"/>
            <a:ext cx="8785225" cy="5293757"/>
          </a:xfrm>
          <a:prstGeom prst="rect">
            <a:avLst/>
          </a:prstGeom>
          <a:noFill/>
          <a:ln>
            <a:noFill/>
          </a:ln>
        </p:spPr>
        <p:txBody>
          <a:bodyPr>
            <a:spAutoFit/>
          </a:bodyPr>
          <a:lstStyle>
            <a:lvl1pPr marL="285750" indent="-285750" eaLnBrk="0">
              <a:defRPr>
                <a:solidFill>
                  <a:schemeClr val="tx1"/>
                </a:solidFill>
                <a:latin typeface="Times New Roman" pitchFamily="18" charset="0"/>
                <a:ea typeface="宋体" pitchFamily="2" charset="-122"/>
              </a:defRPr>
            </a:lvl1pPr>
            <a:lvl2pPr marL="706438" indent="-285750" eaLnBrk="0">
              <a:defRPr>
                <a:solidFill>
                  <a:schemeClr val="tx1"/>
                </a:solidFill>
                <a:latin typeface="Times New Roman" pitchFamily="18" charset="0"/>
                <a:ea typeface="宋体" pitchFamily="2" charset="-122"/>
              </a:defRPr>
            </a:lvl2pPr>
            <a:lvl3pPr eaLnBrk="0">
              <a:defRPr>
                <a:solidFill>
                  <a:schemeClr val="tx1"/>
                </a:solidFill>
                <a:latin typeface="Times New Roman" pitchFamily="18" charset="0"/>
                <a:ea typeface="宋体" pitchFamily="2" charset="-122"/>
              </a:defRPr>
            </a:lvl3pPr>
            <a:lvl4pPr eaLnBrk="0">
              <a:defRPr>
                <a:solidFill>
                  <a:schemeClr val="tx1"/>
                </a:solidFill>
                <a:latin typeface="Times New Roman" pitchFamily="18" charset="0"/>
                <a:ea typeface="宋体" pitchFamily="2" charset="-122"/>
              </a:defRPr>
            </a:lvl4pPr>
            <a:lvl5pPr eaLnBrk="0">
              <a:defRPr>
                <a:solidFill>
                  <a:schemeClr val="tx1"/>
                </a:solidFill>
                <a:latin typeface="Times New Roman" pitchFamily="18" charset="0"/>
                <a:ea typeface="宋体" pitchFamily="2" charset="-122"/>
              </a:defRPr>
            </a:lvl5pPr>
            <a:lvl6pPr marL="1525588" indent="-207963"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6pPr>
            <a:lvl7pPr marL="1982788" indent="-207963"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7pPr>
            <a:lvl8pPr marL="2439988" indent="-207963"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8pPr>
            <a:lvl9pPr marL="2897188" indent="-207963" defTabSz="457200" eaLnBrk="0" fontAlgn="base" hangingPunct="0">
              <a:lnSpc>
                <a:spcPct val="58000"/>
              </a:lnSpc>
              <a:spcBef>
                <a:spcPct val="0"/>
              </a:spcBef>
              <a:spcAft>
                <a:spcPct val="0"/>
              </a:spcAft>
              <a:buClr>
                <a:srgbClr val="000000"/>
              </a:buClr>
              <a:buSzPct val="45000"/>
              <a:buFont typeface="Wingdings" pitchFamily="2" charset="2"/>
              <a:defRPr>
                <a:solidFill>
                  <a:schemeClr val="tx1"/>
                </a:solidFill>
                <a:latin typeface="Times New Roman" pitchFamily="18" charset="0"/>
                <a:ea typeface="宋体" pitchFamily="2" charset="-122"/>
              </a:defRPr>
            </a:lvl9pPr>
          </a:lstStyle>
          <a:p>
            <a:pPr eaLnBrk="1">
              <a:spcBef>
                <a:spcPts val="600"/>
              </a:spcBef>
              <a:spcAft>
                <a:spcPts val="600"/>
              </a:spcAft>
              <a:buClr>
                <a:srgbClr val="000000"/>
              </a:buClr>
              <a:buSzPct val="45000"/>
              <a:buFont typeface="Arial" pitchFamily="34" charset="0"/>
              <a:buChar char="•"/>
              <a:defRPr/>
            </a:pPr>
            <a:r>
              <a:rPr lang="en-US" altLang="en-US" sz="2400" dirty="0">
                <a:solidFill>
                  <a:srgbClr val="000000"/>
                </a:solidFill>
                <a:latin typeface="Arial"/>
              </a:rPr>
              <a:t>Benefit of printed copy of recommended textbook(s): </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Recent and comprehensive resources on bio-inspired algorithms and applications</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Aids, for many people, with study – add detail, questions, etc. with pencil</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More comprehensive and (typically) more formal than lectures  </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Beneficial during work on programming projects, exercises, etc. </a:t>
            </a:r>
          </a:p>
          <a:p>
            <a:pPr eaLnBrk="1">
              <a:spcBef>
                <a:spcPts val="600"/>
              </a:spcBef>
              <a:spcAft>
                <a:spcPts val="600"/>
              </a:spcAft>
              <a:buClr>
                <a:srgbClr val="000000"/>
              </a:buClr>
              <a:buSzPct val="45000"/>
              <a:buFont typeface="Arial" pitchFamily="34" charset="0"/>
              <a:buChar char="•"/>
              <a:defRPr/>
            </a:pPr>
            <a:r>
              <a:rPr lang="en-US" altLang="en-US" sz="2400" dirty="0">
                <a:solidFill>
                  <a:srgbClr val="000000"/>
                </a:solidFill>
                <a:latin typeface="Arial"/>
              </a:rPr>
              <a:t>In addition to the textbook(s), there may be: </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Articles and papers from journals and conferences </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Guest lectures, some with recommended article(s) or paper(s)</a:t>
            </a:r>
          </a:p>
          <a:p>
            <a:pPr lvl="1" eaLnBrk="1">
              <a:spcBef>
                <a:spcPts val="600"/>
              </a:spcBef>
              <a:spcAft>
                <a:spcPts val="600"/>
              </a:spcAft>
              <a:buClr>
                <a:srgbClr val="000000"/>
              </a:buClr>
              <a:buSzPct val="45000"/>
              <a:buFont typeface="Arial" pitchFamily="34" charset="0"/>
              <a:buChar char="•"/>
              <a:defRPr/>
            </a:pPr>
            <a:r>
              <a:rPr lang="en-US" altLang="en-US" sz="2000" dirty="0">
                <a:solidFill>
                  <a:srgbClr val="000000"/>
                </a:solidFill>
                <a:latin typeface="Arial"/>
              </a:rPr>
              <a:t>Details will follow</a:t>
            </a:r>
          </a:p>
          <a:p>
            <a:pPr marL="0" indent="0" eaLnBrk="1">
              <a:spcBef>
                <a:spcPts val="600"/>
              </a:spcBef>
              <a:spcAft>
                <a:spcPts val="600"/>
              </a:spcAft>
              <a:buClr>
                <a:srgbClr val="000000"/>
              </a:buClr>
              <a:buSzPct val="45000"/>
              <a:buFont typeface="Wingdings" panose="05000000000000000000" pitchFamily="2" charset="2"/>
              <a:buNone/>
              <a:defRPr/>
            </a:pPr>
            <a:endParaRPr lang="en-US" altLang="en-US" sz="2000" dirty="0">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143DEAB-431D-418F-920C-CA28305A1658}"/>
              </a:ext>
            </a:extLst>
          </p:cNvPr>
          <p:cNvSpPr>
            <a:spLocks noChangeArrowheads="1"/>
          </p:cNvSpPr>
          <p:nvPr/>
        </p:nvSpPr>
        <p:spPr bwMode="auto">
          <a:xfrm>
            <a:off x="4465638" y="608013"/>
            <a:ext cx="11763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800">
              <a:latin typeface="Times New Roman" panose="02020603050405020304" pitchFamily="18" charset="0"/>
            </a:endParaRPr>
          </a:p>
        </p:txBody>
      </p:sp>
      <p:pic>
        <p:nvPicPr>
          <p:cNvPr id="39939" name="Picture 3">
            <a:extLst>
              <a:ext uri="{FF2B5EF4-FFF2-40B4-BE49-F238E27FC236}">
                <a16:creationId xmlns:a16="http://schemas.microsoft.com/office/drawing/2014/main" id="{2ED90DDE-0776-41EC-BDB6-6E9624D803C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481013"/>
            <a:ext cx="4041775" cy="728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4" descr="White marble">
            <a:extLst>
              <a:ext uri="{FF2B5EF4-FFF2-40B4-BE49-F238E27FC236}">
                <a16:creationId xmlns:a16="http://schemas.microsoft.com/office/drawing/2014/main" id="{847A92CC-BA0F-42CB-95A3-3774DCA18F04}"/>
              </a:ext>
            </a:extLst>
          </p:cNvPr>
          <p:cNvSpPr>
            <a:spLocks noChangeArrowheads="1"/>
          </p:cNvSpPr>
          <p:nvPr/>
        </p:nvSpPr>
        <p:spPr bwMode="auto">
          <a:xfrm>
            <a:off x="4894263" y="5029200"/>
            <a:ext cx="944562" cy="131763"/>
          </a:xfrm>
          <a:prstGeom prst="rect">
            <a:avLst/>
          </a:prstGeom>
          <a:blipFill dpi="0" rotWithShape="0">
            <a:blip r:embed="rId4"/>
            <a:srcRect/>
            <a:tile tx="0" ty="0" sx="100000" sy="100000" flip="none" algn="tl"/>
          </a:blipFill>
          <a:ln w="12700">
            <a:solidFill>
              <a:srgbClr val="EEEEEE"/>
            </a:solidFill>
            <a:miter lim="800000"/>
            <a:headEnd/>
            <a:tailEnd/>
          </a:ln>
        </p:spPr>
        <p:txBody>
          <a:bodyPr wrap="none" lIns="100794" tIns="50397" rIns="100794" bIns="50397"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800">
              <a:latin typeface="Times New Roman" panose="02020603050405020304" pitchFamily="18" charset="0"/>
            </a:endParaRPr>
          </a:p>
        </p:txBody>
      </p:sp>
      <p:grpSp>
        <p:nvGrpSpPr>
          <p:cNvPr id="39941" name="Group 10">
            <a:extLst>
              <a:ext uri="{FF2B5EF4-FFF2-40B4-BE49-F238E27FC236}">
                <a16:creationId xmlns:a16="http://schemas.microsoft.com/office/drawing/2014/main" id="{352DA6B8-DA6A-4AC2-9CFA-DE805F1D6904}"/>
              </a:ext>
            </a:extLst>
          </p:cNvPr>
          <p:cNvGrpSpPr>
            <a:grpSpLocks/>
          </p:cNvGrpSpPr>
          <p:nvPr/>
        </p:nvGrpSpPr>
        <p:grpSpPr bwMode="auto">
          <a:xfrm>
            <a:off x="5548313" y="827088"/>
            <a:ext cx="4233862" cy="1103312"/>
            <a:chOff x="2867" y="966"/>
            <a:chExt cx="2419" cy="727"/>
          </a:xfrm>
        </p:grpSpPr>
        <p:sp>
          <p:nvSpPr>
            <p:cNvPr id="39943" name="AutoShape 5">
              <a:extLst>
                <a:ext uri="{FF2B5EF4-FFF2-40B4-BE49-F238E27FC236}">
                  <a16:creationId xmlns:a16="http://schemas.microsoft.com/office/drawing/2014/main" id="{4A6C723C-2042-4245-BCC6-40E7626C4D32}"/>
                </a:ext>
              </a:extLst>
            </p:cNvPr>
            <p:cNvSpPr>
              <a:spLocks noChangeArrowheads="1"/>
            </p:cNvSpPr>
            <p:nvPr/>
          </p:nvSpPr>
          <p:spPr bwMode="auto">
            <a:xfrm>
              <a:off x="2867" y="966"/>
              <a:ext cx="2419" cy="727"/>
            </a:xfrm>
            <a:prstGeom prst="wedgeRoundRectCallout">
              <a:avLst>
                <a:gd name="adj1" fmla="val -41681"/>
                <a:gd name="adj2" fmla="val 66667"/>
                <a:gd name="adj3" fmla="val 16667"/>
              </a:avLst>
            </a:prstGeom>
            <a:gradFill rotWithShape="0">
              <a:gsLst>
                <a:gs pos="0">
                  <a:srgbClr val="FEEBB4"/>
                </a:gs>
                <a:gs pos="100000">
                  <a:srgbClr val="FEF5D9"/>
                </a:gs>
              </a:gsLst>
              <a:lin ang="5400000" scaled="1"/>
            </a:gra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300">
                <a:latin typeface="Times New Roman" panose="02020603050405020304" pitchFamily="18" charset="0"/>
              </a:endParaRPr>
            </a:p>
          </p:txBody>
        </p:sp>
        <p:sp>
          <p:nvSpPr>
            <p:cNvPr id="187398" name="Rectangle 6">
              <a:extLst>
                <a:ext uri="{FF2B5EF4-FFF2-40B4-BE49-F238E27FC236}">
                  <a16:creationId xmlns:a16="http://schemas.microsoft.com/office/drawing/2014/main" id="{141D6895-3EE8-49D8-9D47-D00A8615D5BA}"/>
                </a:ext>
              </a:extLst>
            </p:cNvPr>
            <p:cNvSpPr>
              <a:spLocks noChangeArrowheads="1"/>
            </p:cNvSpPr>
            <p:nvPr/>
          </p:nvSpPr>
          <p:spPr bwMode="auto">
            <a:xfrm>
              <a:off x="2885" y="1042"/>
              <a:ext cx="2342" cy="412"/>
            </a:xfrm>
            <a:prstGeom prst="rect">
              <a:avLst/>
            </a:prstGeom>
            <a:noFill/>
            <a:ln w="9525">
              <a:noFill/>
              <a:miter lim="800000"/>
              <a:headEnd/>
              <a:tailEnd/>
            </a:ln>
            <a:effectLst/>
          </p:spPr>
          <p:txBody>
            <a:bodyPr lIns="90488" tIns="44450" rIns="90488" bIns="44450">
              <a:spAutoFit/>
            </a:bodyPr>
            <a:lstStyle/>
            <a:p>
              <a:pPr algn="ctr" defTabSz="1006194">
                <a:lnSpc>
                  <a:spcPct val="90000"/>
                </a:lnSpc>
                <a:buClr>
                  <a:srgbClr val="000000"/>
                </a:buClr>
                <a:buSzPct val="45000"/>
                <a:buFont typeface="Wingdings" charset="2"/>
                <a:buNone/>
                <a:defRPr/>
              </a:pPr>
              <a:r>
                <a:rPr lang="en-US" sz="3100" b="1" dirty="0">
                  <a:solidFill>
                    <a:srgbClr val="000000"/>
                  </a:solidFill>
                  <a:effectLst>
                    <a:outerShdw blurRad="38100" dist="38100" dir="2700000" algn="tl">
                      <a:srgbClr val="C0C0C0"/>
                    </a:outerShdw>
                  </a:effectLst>
                  <a:latin typeface="Baskerville" charset="0"/>
                  <a:ea typeface="宋体" charset="-122"/>
                </a:rPr>
                <a:t>Questions or </a:t>
              </a:r>
            </a:p>
            <a:p>
              <a:pPr algn="ctr" defTabSz="1006194">
                <a:lnSpc>
                  <a:spcPct val="90000"/>
                </a:lnSpc>
                <a:buClr>
                  <a:srgbClr val="000000"/>
                </a:buClr>
                <a:buSzPct val="45000"/>
                <a:buFont typeface="Wingdings" charset="2"/>
                <a:buNone/>
                <a:defRPr/>
              </a:pPr>
              <a:r>
                <a:rPr lang="en-US" sz="3100" b="1" dirty="0">
                  <a:solidFill>
                    <a:srgbClr val="000000"/>
                  </a:solidFill>
                  <a:effectLst>
                    <a:outerShdw blurRad="38100" dist="38100" dir="2700000" algn="tl">
                      <a:srgbClr val="C0C0C0"/>
                    </a:outerShdw>
                  </a:effectLst>
                  <a:latin typeface="Baskerville" charset="0"/>
                  <a:ea typeface="宋体" charset="-122"/>
                </a:rPr>
                <a:t>comments so far? </a:t>
              </a:r>
            </a:p>
          </p:txBody>
        </p:sp>
      </p:grpSp>
      <p:sp>
        <p:nvSpPr>
          <p:cNvPr id="39942" name="Rectangle 7">
            <a:extLst>
              <a:ext uri="{FF2B5EF4-FFF2-40B4-BE49-F238E27FC236}">
                <a16:creationId xmlns:a16="http://schemas.microsoft.com/office/drawing/2014/main" id="{35EAC816-BCFE-4FF0-BF80-CF93F398EC50}"/>
              </a:ext>
            </a:extLst>
          </p:cNvPr>
          <p:cNvSpPr>
            <a:spLocks noChangeArrowheads="1"/>
          </p:cNvSpPr>
          <p:nvPr/>
        </p:nvSpPr>
        <p:spPr bwMode="auto">
          <a:xfrm>
            <a:off x="4583113" y="4648200"/>
            <a:ext cx="1279525"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745" tIns="48997" rIns="99745" bIns="48997">
            <a:spAutoFit/>
          </a:bodyPr>
          <a:lstStyle>
            <a:lvl1pPr defTabSz="1004888">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defTabSz="1004888">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1004888">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defTabSz="1004888">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defTabSz="1004888">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algn="ctr">
              <a:lnSpc>
                <a:spcPct val="90000"/>
              </a:lnSpc>
              <a:spcAft>
                <a:spcPct val="0"/>
              </a:spcAft>
              <a:buFont typeface="Wingdings" panose="05000000000000000000" pitchFamily="2" charset="2"/>
              <a:buNone/>
            </a:pPr>
            <a:r>
              <a:rPr lang="en-US" altLang="en-US" sz="2200" b="1" i="1">
                <a:latin typeface="Book Antiqua" panose="02040602050305030304" pitchFamily="18" charset="0"/>
              </a:rPr>
              <a:t>Faculty</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5A04497D-C8CA-4BB9-8953-3CF6EE48D7F3}"/>
              </a:ext>
            </a:extLst>
          </p:cNvPr>
          <p:cNvSpPr>
            <a:spLocks noGrp="1" noChangeArrowheads="1"/>
          </p:cNvSpPr>
          <p:nvPr>
            <p:ph type="title"/>
          </p:nvPr>
        </p:nvSpPr>
        <p:spPr>
          <a:xfrm>
            <a:off x="457200" y="2813050"/>
            <a:ext cx="9059863" cy="1254125"/>
          </a:xfrm>
        </p:spPr>
        <p:txBody>
          <a:bodyPr/>
          <a:lstStyle/>
          <a:p>
            <a:r>
              <a:rPr lang="en-US" altLang="en-US" sz="4000"/>
              <a:t>Course Mechanics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C9944D4-852E-459F-9D37-CFAD524CE823}"/>
              </a:ext>
            </a:extLst>
          </p:cNvPr>
          <p:cNvSpPr>
            <a:spLocks noGrp="1" noChangeArrowheads="1"/>
          </p:cNvSpPr>
          <p:nvPr>
            <p:ph type="title"/>
          </p:nvPr>
        </p:nvSpPr>
        <p:spPr>
          <a:xfrm>
            <a:off x="457200" y="250825"/>
            <a:ext cx="9059863" cy="1254125"/>
          </a:xfrm>
        </p:spPr>
        <p:txBody>
          <a:bodyPr/>
          <a:lstStyle/>
          <a:p>
            <a:r>
              <a:rPr lang="en-US" altLang="en-US" sz="3600"/>
              <a:t>Course Web Site: Blackboard (BB)</a:t>
            </a:r>
            <a:br>
              <a:rPr lang="en-US" altLang="en-US" sz="3600"/>
            </a:br>
            <a:br>
              <a:rPr lang="en-US" altLang="en-US" sz="3600"/>
            </a:br>
            <a:r>
              <a:rPr lang="en-US" altLang="en-US" sz="3600">
                <a:hlinkClick r:id="rId2"/>
              </a:rPr>
              <a:t>https://innsida.ntnu.no/bb-student</a:t>
            </a:r>
            <a:r>
              <a:rPr lang="en-US" altLang="en-US" sz="3600"/>
              <a:t> </a:t>
            </a:r>
          </a:p>
        </p:txBody>
      </p:sp>
      <p:pic>
        <p:nvPicPr>
          <p:cNvPr id="44035" name="Picture 1">
            <a:extLst>
              <a:ext uri="{FF2B5EF4-FFF2-40B4-BE49-F238E27FC236}">
                <a16:creationId xmlns:a16="http://schemas.microsoft.com/office/drawing/2014/main" id="{7EB6BEFF-AA40-4873-8D71-0E10E31B1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1722438"/>
            <a:ext cx="8335962" cy="54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3">
            <a:extLst>
              <a:ext uri="{FF2B5EF4-FFF2-40B4-BE49-F238E27FC236}">
                <a16:creationId xmlns:a16="http://schemas.microsoft.com/office/drawing/2014/main" id="{23547D01-81CD-4171-AA6F-1029D9B3C4B7}"/>
              </a:ext>
            </a:extLst>
          </p:cNvPr>
          <p:cNvSpPr>
            <a:spLocks noChangeArrowheads="1"/>
          </p:cNvSpPr>
          <p:nvPr/>
        </p:nvSpPr>
        <p:spPr bwMode="auto">
          <a:xfrm>
            <a:off x="5321300" y="2700338"/>
            <a:ext cx="4398963" cy="1630362"/>
          </a:xfrm>
          <a:prstGeom prst="rect">
            <a:avLst/>
          </a:prstGeom>
          <a:solidFill>
            <a:srgbClr val="FFFFCC"/>
          </a:solidFill>
          <a:ln w="9525" algn="ctr">
            <a:solidFill>
              <a:schemeClr val="tx1"/>
            </a:solidFill>
            <a:round/>
            <a:headEnd/>
            <a:tailEnd/>
          </a:ln>
        </p:spPr>
        <p:txBody>
          <a:bodyPr>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Font typeface="Wingdings" panose="05000000000000000000" pitchFamily="2" charset="2"/>
              <a:buNone/>
            </a:pPr>
            <a:r>
              <a:rPr lang="en-US" altLang="en-US" dirty="0">
                <a:latin typeface="Calibri" panose="020F0502020204030204" pitchFamily="34" charset="0"/>
                <a:cs typeface="Calibri" panose="020F0502020204030204" pitchFamily="34" charset="0"/>
              </a:rPr>
              <a:t>Make sure your name is on the class roster and you can log into Course Website (CW)!  If it is not, and you think you registered, please let the ASA know by sending email! </a:t>
            </a:r>
          </a:p>
        </p:txBody>
      </p:sp>
      <p:sp>
        <p:nvSpPr>
          <p:cNvPr id="44037" name="Rectangle 3">
            <a:extLst>
              <a:ext uri="{FF2B5EF4-FFF2-40B4-BE49-F238E27FC236}">
                <a16:creationId xmlns:a16="http://schemas.microsoft.com/office/drawing/2014/main" id="{636CEC4E-2D3C-4CDA-A424-89D803793DDA}"/>
              </a:ext>
            </a:extLst>
          </p:cNvPr>
          <p:cNvSpPr>
            <a:spLocks noChangeArrowheads="1"/>
          </p:cNvSpPr>
          <p:nvPr/>
        </p:nvSpPr>
        <p:spPr bwMode="auto">
          <a:xfrm>
            <a:off x="5321300" y="5021263"/>
            <a:ext cx="4398963" cy="1631216"/>
          </a:xfrm>
          <a:prstGeom prst="rect">
            <a:avLst/>
          </a:prstGeom>
          <a:solidFill>
            <a:srgbClr val="FFFFCC"/>
          </a:solidFill>
          <a:ln w="9525" algn="ctr">
            <a:solidFill>
              <a:schemeClr val="tx1"/>
            </a:solidFill>
            <a:round/>
            <a:headEnd/>
            <a:tailEnd/>
          </a:ln>
        </p:spPr>
        <p:txBody>
          <a:bodyPr>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Font typeface="Wingdings" panose="05000000000000000000" pitchFamily="2" charset="2"/>
              <a:buNone/>
            </a:pPr>
            <a:r>
              <a:rPr lang="en-US" altLang="en-US" dirty="0">
                <a:latin typeface="Calibri" panose="020F0502020204030204" pitchFamily="34" charset="0"/>
                <a:cs typeface="Calibri" panose="020F0502020204030204" pitchFamily="34" charset="0"/>
              </a:rPr>
              <a:t>Please use Blackboard, Lectures, and Lab  for all general  communications related to the course.  Reserve emails to issues with strict privacy, personal, or similar concerns. </a:t>
            </a:r>
          </a:p>
        </p:txBody>
      </p:sp>
    </p:spTree>
    <p:extLst>
      <p:ext uri="{BB962C8B-B14F-4D97-AF65-F5344CB8AC3E}">
        <p14:creationId xmlns:p14="http://schemas.microsoft.com/office/powerpoint/2010/main" val="3754913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F66DE2F-B414-4EAA-8669-DB099B4FE699}"/>
              </a:ext>
            </a:extLst>
          </p:cNvPr>
          <p:cNvSpPr>
            <a:spLocks noGrp="1" noChangeArrowheads="1"/>
          </p:cNvSpPr>
          <p:nvPr>
            <p:ph type="title"/>
          </p:nvPr>
        </p:nvSpPr>
        <p:spPr>
          <a:xfrm>
            <a:off x="503238" y="144463"/>
            <a:ext cx="9074150" cy="1258887"/>
          </a:xfrm>
        </p:spPr>
        <p:txBody>
          <a:bodyPr/>
          <a:lstStyle/>
          <a:p>
            <a:pPr eaLnBrk="1" hangingPunct="1"/>
            <a:r>
              <a:rPr lang="en-US" altLang="en-US" sz="3600"/>
              <a:t>Welcome!   Today’s Agenda</a:t>
            </a:r>
          </a:p>
        </p:txBody>
      </p:sp>
      <p:sp>
        <p:nvSpPr>
          <p:cNvPr id="5123" name="Rectangle 3">
            <a:extLst>
              <a:ext uri="{FF2B5EF4-FFF2-40B4-BE49-F238E27FC236}">
                <a16:creationId xmlns:a16="http://schemas.microsoft.com/office/drawing/2014/main" id="{D6E35D27-F40F-4C61-A3EF-4373F2DB6513}"/>
              </a:ext>
            </a:extLst>
          </p:cNvPr>
          <p:cNvSpPr>
            <a:spLocks noGrp="1" noChangeArrowheads="1"/>
          </p:cNvSpPr>
          <p:nvPr>
            <p:ph type="body" idx="1"/>
          </p:nvPr>
        </p:nvSpPr>
        <p:spPr>
          <a:xfrm>
            <a:off x="576263" y="1194593"/>
            <a:ext cx="8856662" cy="4889500"/>
          </a:xfrm>
        </p:spPr>
        <p:txBody>
          <a:bodyPr/>
          <a:lstStyle/>
          <a:p>
            <a:pPr marL="0" lvl="1" indent="0" eaLnBrk="1" hangingPunct="1">
              <a:buFont typeface="Symbol" panose="05050102010706020507" pitchFamily="18" charset="2"/>
              <a:buNone/>
              <a:defRPr/>
            </a:pPr>
            <a:r>
              <a:rPr lang="en-US" sz="2400" b="1" dirty="0">
                <a:ea typeface="+mn-ea"/>
              </a:rPr>
              <a:t>Today’s Main Goal: For students to get an overview of the course, and understand whether this course is a good fit for them or not.</a:t>
            </a:r>
          </a:p>
          <a:p>
            <a:pPr marL="0" lvl="1" indent="0" eaLnBrk="1" hangingPunct="1">
              <a:buFont typeface="Symbol" panose="05050102010706020507" pitchFamily="18" charset="2"/>
              <a:buNone/>
              <a:defRPr/>
            </a:pPr>
            <a:r>
              <a:rPr lang="en-US" sz="1400" b="1" dirty="0">
                <a:ea typeface="+mn-ea"/>
              </a:rPr>
              <a:t> </a:t>
            </a:r>
          </a:p>
          <a:p>
            <a:pPr marL="377979" lvl="1" indent="-377979" eaLnBrk="1" hangingPunct="1">
              <a:buSzPct val="100000"/>
              <a:buFontTx/>
              <a:buChar char="•"/>
              <a:defRPr/>
            </a:pPr>
            <a:r>
              <a:rPr lang="en-US" sz="2400" dirty="0">
                <a:ea typeface="+mn-ea"/>
              </a:rPr>
              <a:t>Contents of course (brief)</a:t>
            </a:r>
            <a:endParaRPr lang="en-US" sz="2000" dirty="0">
              <a:ea typeface="+mn-ea"/>
            </a:endParaRPr>
          </a:p>
          <a:p>
            <a:pPr lvl="1" eaLnBrk="1" hangingPunct="1">
              <a:buFont typeface="Courier New" pitchFamily="49" charset="0"/>
              <a:buChar char="o"/>
              <a:defRPr/>
            </a:pPr>
            <a:r>
              <a:rPr lang="en-US" sz="2000" dirty="0">
                <a:ea typeface="+mn-ea"/>
              </a:rPr>
              <a:t>Overview of bio-inspired AI topics</a:t>
            </a:r>
          </a:p>
          <a:p>
            <a:pPr lvl="1" eaLnBrk="1" hangingPunct="1">
              <a:buFont typeface="Courier New" pitchFamily="49" charset="0"/>
              <a:buChar char="o"/>
              <a:defRPr/>
            </a:pPr>
            <a:r>
              <a:rPr lang="en-US" sz="2000" dirty="0">
                <a:ea typeface="+mn-ea"/>
              </a:rPr>
              <a:t>Course objectives </a:t>
            </a:r>
          </a:p>
          <a:p>
            <a:pPr lvl="1" eaLnBrk="1" hangingPunct="1">
              <a:buFont typeface="Courier New" pitchFamily="49" charset="0"/>
              <a:buChar char="o"/>
              <a:defRPr/>
            </a:pPr>
            <a:r>
              <a:rPr lang="en-US" sz="2000" dirty="0">
                <a:ea typeface="+mn-ea"/>
              </a:rPr>
              <a:t>Course structure</a:t>
            </a:r>
          </a:p>
          <a:p>
            <a:pPr lvl="1" eaLnBrk="1" hangingPunct="1">
              <a:buFont typeface="Courier New" pitchFamily="49" charset="0"/>
              <a:buChar char="o"/>
              <a:defRPr/>
            </a:pPr>
            <a:r>
              <a:rPr lang="en-US" sz="2000" dirty="0">
                <a:ea typeface="+mn-ea"/>
              </a:rPr>
              <a:t>Textbooks and other materials </a:t>
            </a:r>
          </a:p>
          <a:p>
            <a:pPr eaLnBrk="1" hangingPunct="1">
              <a:buSzPct val="100000"/>
              <a:buFont typeface="Arial" panose="020B0604020202020204" pitchFamily="34" charset="0"/>
              <a:buChar char="•"/>
              <a:defRPr/>
            </a:pPr>
            <a:r>
              <a:rPr lang="en-US" sz="2400" dirty="0">
                <a:ea typeface="+mn-ea"/>
              </a:rPr>
              <a:t>Course mechanics </a:t>
            </a:r>
            <a:r>
              <a:rPr lang="en-US" dirty="0">
                <a:ea typeface="+mn-ea"/>
              </a:rPr>
              <a:t> </a:t>
            </a:r>
          </a:p>
          <a:p>
            <a:pPr lvl="1" eaLnBrk="1" hangingPunct="1">
              <a:buFont typeface="Courier New" pitchFamily="49" charset="0"/>
              <a:buChar char="o"/>
              <a:defRPr/>
            </a:pPr>
            <a:r>
              <a:rPr lang="en-US" sz="2000" dirty="0">
                <a:ea typeface="+mn-ea"/>
              </a:rPr>
              <a:t>Instructors</a:t>
            </a:r>
          </a:p>
          <a:p>
            <a:pPr lvl="1" eaLnBrk="1" hangingPunct="1">
              <a:buFont typeface="Courier New" pitchFamily="49" charset="0"/>
              <a:buChar char="o"/>
              <a:defRPr/>
            </a:pPr>
            <a:r>
              <a:rPr lang="en-US" sz="2000" dirty="0">
                <a:ea typeface="+mn-ea"/>
              </a:rPr>
              <a:t>Times &amp; places </a:t>
            </a:r>
          </a:p>
          <a:p>
            <a:pPr lvl="1" eaLnBrk="1" hangingPunct="1">
              <a:buFont typeface="Courier New" pitchFamily="49" charset="0"/>
              <a:buChar char="o"/>
              <a:defRPr/>
            </a:pPr>
            <a:r>
              <a:rPr lang="en-US" sz="2000" dirty="0">
                <a:ea typeface="+mn-ea"/>
              </a:rPr>
              <a:t>Schedule &amp; tasks</a:t>
            </a:r>
          </a:p>
          <a:p>
            <a:pPr lvl="1" eaLnBrk="1" hangingPunct="1">
              <a:buFont typeface="Courier New" pitchFamily="49" charset="0"/>
              <a:buChar char="o"/>
              <a:defRPr/>
            </a:pPr>
            <a:r>
              <a:rPr lang="en-US" sz="2000" dirty="0">
                <a:ea typeface="+mn-ea"/>
              </a:rPr>
              <a:t>Web site – Blackboard </a:t>
            </a:r>
          </a:p>
          <a:p>
            <a:pPr lvl="1" eaLnBrk="1" hangingPunct="1">
              <a:buFont typeface="Courier New" pitchFamily="49" charset="0"/>
              <a:buChar char="o"/>
              <a:defRPr/>
            </a:pPr>
            <a:r>
              <a:rPr lang="en-US" sz="2000" dirty="0">
                <a:ea typeface="+mn-ea"/>
              </a:rPr>
              <a:t>Grading</a:t>
            </a:r>
          </a:p>
          <a:p>
            <a:pPr eaLnBrk="1" hangingPunct="1">
              <a:buSzPct val="100000"/>
              <a:buFont typeface="Arial" panose="020B0604020202020204" pitchFamily="34" charset="0"/>
              <a:buChar char="•"/>
              <a:defRPr/>
            </a:pPr>
            <a:r>
              <a:rPr lang="en-US" sz="2400" dirty="0">
                <a:ea typeface="+mn-ea"/>
              </a:rPr>
              <a:t>Brief introductions, if time permits  </a:t>
            </a:r>
            <a:endParaRPr lang="en-US" dirty="0">
              <a:ea typeface="+mn-ea"/>
            </a:endParaRPr>
          </a:p>
          <a:p>
            <a:pPr lvl="1" eaLnBrk="1" hangingPunct="1">
              <a:buFont typeface="Symbol" charset="2"/>
              <a:buChar char=""/>
              <a:defRPr/>
            </a:pPr>
            <a:endParaRPr lang="en-US" sz="2000" dirty="0">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B1C1DDF-A3C2-4697-9155-4EB83F75033E}"/>
              </a:ext>
            </a:extLst>
          </p:cNvPr>
          <p:cNvSpPr>
            <a:spLocks noGrp="1" noChangeArrowheads="1"/>
          </p:cNvSpPr>
          <p:nvPr>
            <p:ph type="title"/>
          </p:nvPr>
        </p:nvSpPr>
        <p:spPr/>
        <p:txBody>
          <a:bodyPr/>
          <a:lstStyle/>
          <a:p>
            <a:r>
              <a:rPr lang="en-US" altLang="en-US" sz="3600" dirty="0"/>
              <a:t>Course Projects</a:t>
            </a:r>
          </a:p>
        </p:txBody>
      </p:sp>
      <p:sp>
        <p:nvSpPr>
          <p:cNvPr id="46083" name="Content Placeholder 2">
            <a:extLst>
              <a:ext uri="{FF2B5EF4-FFF2-40B4-BE49-F238E27FC236}">
                <a16:creationId xmlns:a16="http://schemas.microsoft.com/office/drawing/2014/main" id="{626E3181-EAA7-4DCD-A6FD-C64239BEB6A8}"/>
              </a:ext>
            </a:extLst>
          </p:cNvPr>
          <p:cNvSpPr>
            <a:spLocks noGrp="1" noChangeArrowheads="1"/>
          </p:cNvSpPr>
          <p:nvPr>
            <p:ph idx="1"/>
          </p:nvPr>
        </p:nvSpPr>
        <p:spPr>
          <a:xfrm>
            <a:off x="287338" y="1451445"/>
            <a:ext cx="9229725" cy="4992688"/>
          </a:xfrm>
        </p:spPr>
        <p:txBody>
          <a:bodyPr/>
          <a:lstStyle/>
          <a:p>
            <a:pPr eaLnBrk="1"/>
            <a:r>
              <a:rPr lang="en-US" altLang="en-US" sz="2400" dirty="0"/>
              <a:t>There are 3 programming projects, related to class topics </a:t>
            </a:r>
            <a:endParaRPr lang="en-US" altLang="en-US" dirty="0"/>
          </a:p>
          <a:p>
            <a:pPr eaLnBrk="1"/>
            <a:r>
              <a:rPr lang="en-US" altLang="en-US" sz="2400" dirty="0"/>
              <a:t>A student may or may not work in teams of &gt; 1 students</a:t>
            </a:r>
          </a:p>
          <a:p>
            <a:pPr lvl="1" eaLnBrk="1"/>
            <a:r>
              <a:rPr lang="en-US" altLang="en-US" dirty="0"/>
              <a:t>If you don’t have a team, that’s not a problem; team size = 1 is okay</a:t>
            </a:r>
          </a:p>
          <a:p>
            <a:pPr lvl="1" eaLnBrk="1"/>
            <a:r>
              <a:rPr lang="en-US" altLang="en-US" dirty="0"/>
              <a:t>Expectations for projects are proportional to team size</a:t>
            </a:r>
          </a:p>
          <a:p>
            <a:pPr lvl="1" eaLnBrk="1"/>
            <a:r>
              <a:rPr lang="en-US" altLang="en-US" dirty="0"/>
              <a:t>Maximal team size is 2 students </a:t>
            </a:r>
            <a:endParaRPr lang="en-US" altLang="en-US" sz="2400" dirty="0"/>
          </a:p>
          <a:p>
            <a:pPr eaLnBrk="1"/>
            <a:r>
              <a:rPr lang="en-US" altLang="en-US" sz="2400" dirty="0"/>
              <a:t>Each student works on each course project and demonstration</a:t>
            </a:r>
          </a:p>
          <a:p>
            <a:pPr lvl="1" eaLnBrk="1"/>
            <a:r>
              <a:rPr lang="en-US" altLang="en-US" dirty="0"/>
              <a:t>Project demonstrations are on a per-team basis </a:t>
            </a:r>
          </a:p>
          <a:p>
            <a:pPr lvl="1" eaLnBrk="1"/>
            <a:r>
              <a:rPr lang="en-US" altLang="en-US" dirty="0"/>
              <a:t>However, each team member is the main responsible for (at least) one part of the deliverable</a:t>
            </a:r>
          </a:p>
          <a:p>
            <a:pPr eaLnBrk="1"/>
            <a:r>
              <a:rPr lang="en-US" altLang="en-US" sz="2400" dirty="0"/>
              <a:t>Be considerate of your teammate (if any) </a:t>
            </a:r>
          </a:p>
          <a:p>
            <a:pPr lvl="1" eaLnBrk="1"/>
            <a:r>
              <a:rPr lang="en-US" altLang="en-US" dirty="0"/>
              <a:t>Demonstrate your high-level commitment to the course projects</a:t>
            </a:r>
          </a:p>
          <a:p>
            <a:pPr lvl="1" eaLnBrk="1"/>
            <a:r>
              <a:rPr lang="en-US" altLang="en-US" dirty="0"/>
              <a:t>Think twice before you drop the course or change your commitment – if you drop the course, please drop early </a:t>
            </a:r>
          </a:p>
          <a:p>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04EF0E8-9480-4E66-8DBE-B4F3AF153A85}"/>
              </a:ext>
            </a:extLst>
          </p:cNvPr>
          <p:cNvSpPr>
            <a:spLocks noGrp="1"/>
          </p:cNvSpPr>
          <p:nvPr>
            <p:ph type="title"/>
          </p:nvPr>
        </p:nvSpPr>
        <p:spPr>
          <a:xfrm>
            <a:off x="457200" y="34925"/>
            <a:ext cx="9059863" cy="1254125"/>
          </a:xfrm>
        </p:spPr>
        <p:txBody>
          <a:bodyPr/>
          <a:lstStyle/>
          <a:p>
            <a:r>
              <a:rPr lang="en-US" altLang="en-US" sz="3200" dirty="0"/>
              <a:t>Prerequisites for Course </a:t>
            </a:r>
          </a:p>
        </p:txBody>
      </p:sp>
      <p:sp>
        <p:nvSpPr>
          <p:cNvPr id="21507" name="Content Placeholder 2">
            <a:extLst>
              <a:ext uri="{FF2B5EF4-FFF2-40B4-BE49-F238E27FC236}">
                <a16:creationId xmlns:a16="http://schemas.microsoft.com/office/drawing/2014/main" id="{7D9A8F78-289E-45D1-B9BA-C63D0797DD7B}"/>
              </a:ext>
            </a:extLst>
          </p:cNvPr>
          <p:cNvSpPr>
            <a:spLocks noGrp="1"/>
          </p:cNvSpPr>
          <p:nvPr>
            <p:ph idx="1"/>
          </p:nvPr>
        </p:nvSpPr>
        <p:spPr>
          <a:xfrm>
            <a:off x="503238" y="1187549"/>
            <a:ext cx="8425506" cy="4992687"/>
          </a:xfrm>
        </p:spPr>
        <p:txBody>
          <a:bodyPr/>
          <a:lstStyle/>
          <a:p>
            <a:r>
              <a:rPr lang="en-US" altLang="en-US" sz="2200" b="1" dirty="0"/>
              <a:t>Prerequisites: </a:t>
            </a:r>
          </a:p>
          <a:p>
            <a:pPr lvl="1"/>
            <a:r>
              <a:rPr lang="en-US" altLang="en-US" sz="2000" dirty="0"/>
              <a:t>Introductory AI course(s)</a:t>
            </a:r>
          </a:p>
          <a:p>
            <a:pPr lvl="2"/>
            <a:r>
              <a:rPr lang="en-US" altLang="en-US" dirty="0"/>
              <a:t>“Artificial Intelligence”</a:t>
            </a:r>
          </a:p>
          <a:p>
            <a:pPr lvl="2"/>
            <a:r>
              <a:rPr lang="en-US" altLang="en-US" dirty="0"/>
              <a:t>“Machine Learning” </a:t>
            </a:r>
          </a:p>
          <a:p>
            <a:pPr lvl="1"/>
            <a:r>
              <a:rPr lang="en-US" altLang="en-US" sz="2000" dirty="0"/>
              <a:t>Introductory probability, statistics, discrete math course(s):</a:t>
            </a:r>
          </a:p>
          <a:p>
            <a:pPr lvl="2"/>
            <a:r>
              <a:rPr lang="en-US" altLang="en-US" dirty="0"/>
              <a:t>“Statistics 101”</a:t>
            </a:r>
          </a:p>
          <a:p>
            <a:pPr lvl="2"/>
            <a:r>
              <a:rPr lang="en-US" altLang="en-US" dirty="0"/>
              <a:t>“Probability 101” </a:t>
            </a:r>
          </a:p>
          <a:p>
            <a:pPr lvl="2"/>
            <a:r>
              <a:rPr lang="en-US" altLang="en-US" dirty="0"/>
              <a:t>“Introduction to Discrete Math”</a:t>
            </a:r>
          </a:p>
          <a:p>
            <a:pPr lvl="1"/>
            <a:r>
              <a:rPr lang="en-US" altLang="en-US" sz="2000" dirty="0"/>
              <a:t>Programming course(s):</a:t>
            </a:r>
          </a:p>
          <a:p>
            <a:pPr lvl="2"/>
            <a:r>
              <a:rPr lang="en-US" altLang="en-US" dirty="0"/>
              <a:t>We will not teach programming in this course </a:t>
            </a:r>
          </a:p>
          <a:p>
            <a:pPr lvl="2"/>
            <a:r>
              <a:rPr lang="en-US" altLang="en-US" dirty="0"/>
              <a:t>The projects are quite programming intensive, and there’s 3 of them</a:t>
            </a:r>
          </a:p>
          <a:p>
            <a:pPr lvl="2"/>
            <a:r>
              <a:rPr lang="en-US" altLang="en-US" dirty="0"/>
              <a:t>A 4</a:t>
            </a:r>
            <a:r>
              <a:rPr lang="en-US" altLang="en-US" baseline="30000" dirty="0"/>
              <a:t>th</a:t>
            </a:r>
            <a:r>
              <a:rPr lang="en-US" altLang="en-US" dirty="0"/>
              <a:t> year computer science or software engineering student is probably safe</a:t>
            </a:r>
          </a:p>
          <a:p>
            <a:pPr lvl="2"/>
            <a:r>
              <a:rPr lang="en-US" altLang="en-US" dirty="0"/>
              <a:t>No particular programming language is required or assumed </a:t>
            </a:r>
          </a:p>
          <a:p>
            <a:pPr marL="104775" indent="0">
              <a:buNone/>
            </a:pPr>
            <a:r>
              <a:rPr lang="en-US" altLang="en-US" sz="100" dirty="0"/>
              <a:t> </a:t>
            </a:r>
            <a:endParaRPr lang="en-US" altLang="en-US" sz="2400" dirty="0"/>
          </a:p>
          <a:p>
            <a:r>
              <a:rPr lang="en-US" altLang="en-US" sz="2200" b="1" dirty="0"/>
              <a:t>What if I’m (potentially) weak in one or more prerequisites? </a:t>
            </a:r>
          </a:p>
          <a:p>
            <a:pPr lvl="1"/>
            <a:r>
              <a:rPr lang="en-US" altLang="en-US" sz="2000" dirty="0"/>
              <a:t>You will be responsible for “catching up”:</a:t>
            </a:r>
          </a:p>
          <a:p>
            <a:pPr lvl="2"/>
            <a:r>
              <a:rPr lang="en-US" altLang="en-US" dirty="0"/>
              <a:t>You may be able to catch up in one prerequisite </a:t>
            </a:r>
          </a:p>
          <a:p>
            <a:pPr lvl="2"/>
            <a:r>
              <a:rPr lang="en-US" altLang="en-US" dirty="0"/>
              <a:t>However, catching up in two or three prerequisites will likely be quite hard, and is </a:t>
            </a:r>
            <a:r>
              <a:rPr lang="en-US" altLang="en-US" i="1" dirty="0"/>
              <a:t>not recommended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885640F-D4E0-4079-8463-99020EAD24C2}"/>
              </a:ext>
            </a:extLst>
          </p:cNvPr>
          <p:cNvSpPr>
            <a:spLocks noGrp="1" noChangeArrowheads="1"/>
          </p:cNvSpPr>
          <p:nvPr>
            <p:ph type="title"/>
          </p:nvPr>
        </p:nvSpPr>
        <p:spPr>
          <a:xfrm>
            <a:off x="503238" y="107429"/>
            <a:ext cx="9074150" cy="1260475"/>
          </a:xfrm>
        </p:spPr>
        <p:txBody>
          <a:bodyPr/>
          <a:lstStyle/>
          <a:p>
            <a:pPr eaLnBrk="1" hangingPunct="1"/>
            <a:r>
              <a:rPr lang="en-US" altLang="en-US" sz="3600" dirty="0"/>
              <a:t>Software Tools Generally</a:t>
            </a:r>
          </a:p>
        </p:txBody>
      </p:sp>
      <p:sp>
        <p:nvSpPr>
          <p:cNvPr id="35843" name="Rectangle 3">
            <a:extLst>
              <a:ext uri="{FF2B5EF4-FFF2-40B4-BE49-F238E27FC236}">
                <a16:creationId xmlns:a16="http://schemas.microsoft.com/office/drawing/2014/main" id="{6D354879-5930-4E44-AEC5-17A8EED4134E}"/>
              </a:ext>
            </a:extLst>
          </p:cNvPr>
          <p:cNvSpPr>
            <a:spLocks noGrp="1" noChangeArrowheads="1"/>
          </p:cNvSpPr>
          <p:nvPr>
            <p:ph type="body" idx="1"/>
          </p:nvPr>
        </p:nvSpPr>
        <p:spPr>
          <a:xfrm>
            <a:off x="431800" y="1201389"/>
            <a:ext cx="9074150" cy="4738688"/>
          </a:xfrm>
        </p:spPr>
        <p:txBody>
          <a:bodyPr/>
          <a:lstStyle/>
          <a:p>
            <a:pPr eaLnBrk="1" hangingPunct="1">
              <a:defRPr/>
            </a:pPr>
            <a:r>
              <a:rPr lang="en-US" altLang="en-US" sz="2200" dirty="0"/>
              <a:t>In the programming projects, programming languages and software tools will be key and </a:t>
            </a:r>
            <a:r>
              <a:rPr lang="en-US" altLang="en-US" sz="2200" i="1" dirty="0"/>
              <a:t>hands-on programming</a:t>
            </a:r>
            <a:r>
              <a:rPr lang="en-US" altLang="en-US" sz="2200" dirty="0"/>
              <a:t> and </a:t>
            </a:r>
            <a:r>
              <a:rPr lang="en-US" altLang="en-US" sz="2200" i="1" dirty="0"/>
              <a:t>demonstration performance</a:t>
            </a:r>
            <a:r>
              <a:rPr lang="en-US" altLang="en-US" sz="2200" dirty="0"/>
              <a:t> become important </a:t>
            </a:r>
          </a:p>
          <a:p>
            <a:pPr eaLnBrk="1" hangingPunct="1">
              <a:defRPr/>
            </a:pPr>
            <a:r>
              <a:rPr lang="en-US" altLang="en-US" sz="2200" dirty="0"/>
              <a:t>This course does not require the use of specific software tools or programming languages </a:t>
            </a:r>
          </a:p>
          <a:p>
            <a:pPr lvl="1" eaLnBrk="1" hangingPunct="1">
              <a:defRPr/>
            </a:pPr>
            <a:r>
              <a:rPr lang="en-US" altLang="en-US" sz="2000" u="sng" dirty="0"/>
              <a:t>But</a:t>
            </a:r>
            <a:r>
              <a:rPr lang="en-US" altLang="en-US" sz="2000" dirty="0"/>
              <a:t>: Tools must be “fast enough” to get through demonstrations – in a limited time (typically </a:t>
            </a:r>
            <a:r>
              <a:rPr lang="en-001" altLang="en-US" sz="2000" dirty="0"/>
              <a:t>20-</a:t>
            </a:r>
            <a:r>
              <a:rPr lang="en-US" altLang="en-US" sz="2000" dirty="0"/>
              <a:t>30 minutes) – on demo day </a:t>
            </a:r>
          </a:p>
          <a:p>
            <a:pPr lvl="1" eaLnBrk="1" hangingPunct="1">
              <a:defRPr/>
            </a:pPr>
            <a:r>
              <a:rPr lang="en-US" altLang="en-US" sz="2000" dirty="0"/>
              <a:t>In previous years, </a:t>
            </a:r>
            <a:r>
              <a:rPr lang="en-001" altLang="en-US" sz="2000" dirty="0"/>
              <a:t>Python </a:t>
            </a:r>
            <a:r>
              <a:rPr lang="en-US" altLang="en-US" sz="2000" dirty="0"/>
              <a:t>has been </a:t>
            </a:r>
            <a:r>
              <a:rPr lang="en-001" altLang="en-US" sz="2000" dirty="0"/>
              <a:t>NOT </a:t>
            </a:r>
            <a:r>
              <a:rPr lang="en-US" altLang="en-US" sz="2000" dirty="0"/>
              <a:t>recommended in certain projects; listen carefully to the advice from student assistants </a:t>
            </a:r>
          </a:p>
          <a:p>
            <a:pPr eaLnBrk="1" hangingPunct="1">
              <a:defRPr/>
            </a:pPr>
            <a:r>
              <a:rPr lang="en-US" altLang="en-US" sz="2200" dirty="0"/>
              <a:t>No tool is perfect for all jobs</a:t>
            </a:r>
          </a:p>
          <a:p>
            <a:pPr lvl="1" eaLnBrk="1" hangingPunct="1">
              <a:defRPr/>
            </a:pPr>
            <a:r>
              <a:rPr lang="en-US" altLang="en-US" dirty="0"/>
              <a:t>In particular, languages and tools are strong on different types of algorithms, optimization problem, exploratory data analysis, or visualization</a:t>
            </a:r>
          </a:p>
          <a:p>
            <a:pPr lvl="1" eaLnBrk="1" hangingPunct="1">
              <a:defRPr/>
            </a:pPr>
            <a:r>
              <a:rPr lang="en-US" altLang="en-US" dirty="0"/>
              <a:t>The “best” tool depends on the goal of the project, your background and interests, … </a:t>
            </a:r>
          </a:p>
          <a:p>
            <a:pPr eaLnBrk="1" hangingPunct="1">
              <a:defRPr/>
            </a:pPr>
            <a:r>
              <a:rPr lang="en-US" altLang="en-US" sz="2200" dirty="0"/>
              <a:t>Some especially important dimensions</a:t>
            </a:r>
          </a:p>
          <a:p>
            <a:pPr lvl="1" eaLnBrk="1" hangingPunct="1">
              <a:defRPr/>
            </a:pPr>
            <a:r>
              <a:rPr lang="en-US" altLang="en-US" dirty="0"/>
              <a:t>How large problems or data sets can the tool handle efficiently? </a:t>
            </a:r>
          </a:p>
          <a:p>
            <a:pPr lvl="1" eaLnBrk="1" hangingPunct="1">
              <a:defRPr/>
            </a:pPr>
            <a:r>
              <a:rPr lang="en-US" altLang="en-US" dirty="0"/>
              <a:t>Type of data (tabular, text, images, heterogeneous, …) constrains tool selection </a:t>
            </a:r>
          </a:p>
          <a:p>
            <a:pPr lvl="1" eaLnBrk="1" hangingPunct="1">
              <a:defRPr/>
            </a:pPr>
            <a:r>
              <a:rPr lang="en-US" altLang="en-US" dirty="0"/>
              <a:t>How well-documented (on the Web, in the code, in reports, in books, …) and well-engineered is the tool? </a:t>
            </a:r>
          </a:p>
          <a:p>
            <a:pPr marL="569913" lvl="1" indent="0" eaLnBrk="1" hangingPunct="1">
              <a:buFont typeface="Symbol" panose="05050102010706020507" pitchFamily="18" charset="2"/>
              <a:buNone/>
              <a:defRPr/>
            </a:pPr>
            <a:endParaRPr lang="en-US" altLang="en-US" sz="2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2BC7E4FB-88CC-4818-B4AE-9AB8D9591049}"/>
              </a:ext>
            </a:extLst>
          </p:cNvPr>
          <p:cNvSpPr>
            <a:spLocks noGrp="1"/>
          </p:cNvSpPr>
          <p:nvPr>
            <p:ph idx="1"/>
          </p:nvPr>
        </p:nvSpPr>
        <p:spPr>
          <a:xfrm>
            <a:off x="503237" y="1595462"/>
            <a:ext cx="9505627" cy="4992687"/>
          </a:xfrm>
        </p:spPr>
        <p:txBody>
          <a:bodyPr>
            <a:noAutofit/>
          </a:bodyPr>
          <a:lstStyle/>
          <a:p>
            <a:r>
              <a:rPr lang="nb-NO" sz="2400" dirty="0" err="1"/>
              <a:t>Need</a:t>
            </a:r>
            <a:r>
              <a:rPr lang="nb-NO" sz="2400" dirty="0"/>
              <a:t> ~3 students to </a:t>
            </a:r>
            <a:r>
              <a:rPr lang="nb-NO" sz="2400" dirty="0" err="1"/>
              <a:t>take</a:t>
            </a:r>
            <a:r>
              <a:rPr lang="nb-NO" sz="2400" dirty="0"/>
              <a:t> part in 2 </a:t>
            </a:r>
            <a:r>
              <a:rPr lang="nb-NO" sz="2400" dirty="0" err="1"/>
              <a:t>short</a:t>
            </a:r>
            <a:r>
              <a:rPr lang="nb-NO" sz="2400" dirty="0"/>
              <a:t> </a:t>
            </a:r>
            <a:r>
              <a:rPr lang="nb-NO" sz="2400" dirty="0" err="1"/>
              <a:t>meetings</a:t>
            </a:r>
            <a:r>
              <a:rPr lang="nb-NO" sz="2400" dirty="0"/>
              <a:t> </a:t>
            </a:r>
            <a:r>
              <a:rPr lang="nb-NO" sz="2400" dirty="0" err="1"/>
              <a:t>this</a:t>
            </a:r>
            <a:r>
              <a:rPr lang="nb-NO" sz="2400" dirty="0"/>
              <a:t> semester</a:t>
            </a:r>
          </a:p>
          <a:p>
            <a:pPr lvl="1"/>
            <a:r>
              <a:rPr lang="nb-NO" sz="2000" dirty="0"/>
              <a:t>Minimal time </a:t>
            </a:r>
            <a:r>
              <a:rPr lang="nb-NO" sz="2000" dirty="0" err="1"/>
              <a:t>commitment</a:t>
            </a:r>
            <a:endParaRPr lang="nb-NO" sz="2000" dirty="0"/>
          </a:p>
          <a:p>
            <a:endParaRPr lang="nb-NO" sz="2400" dirty="0"/>
          </a:p>
          <a:p>
            <a:r>
              <a:rPr lang="nb-NO" sz="2400" dirty="0" err="1"/>
              <a:t>Need</a:t>
            </a:r>
            <a:r>
              <a:rPr lang="nb-NO" sz="2400" dirty="0"/>
              <a:t> to make </a:t>
            </a:r>
            <a:r>
              <a:rPr lang="nb-NO" sz="2400" dirty="0" err="1"/>
              <a:t>yourself</a:t>
            </a:r>
            <a:r>
              <a:rPr lang="nb-NO" sz="2400" dirty="0"/>
              <a:t> </a:t>
            </a:r>
            <a:r>
              <a:rPr lang="nb-NO" sz="2400" dirty="0" err="1"/>
              <a:t>available</a:t>
            </a:r>
            <a:r>
              <a:rPr lang="nb-NO" sz="2400" dirty="0"/>
              <a:t> to </a:t>
            </a:r>
            <a:r>
              <a:rPr lang="nb-NO" sz="2400" dirty="0" err="1"/>
              <a:t>other</a:t>
            </a:r>
            <a:r>
              <a:rPr lang="nb-NO" sz="2400" dirty="0"/>
              <a:t> students</a:t>
            </a:r>
          </a:p>
          <a:p>
            <a:pPr lvl="1"/>
            <a:r>
              <a:rPr lang="nb-NO" sz="2000" dirty="0"/>
              <a:t>So </a:t>
            </a:r>
            <a:r>
              <a:rPr lang="nb-NO" sz="2000" dirty="0" err="1"/>
              <a:t>that</a:t>
            </a:r>
            <a:r>
              <a:rPr lang="nb-NO" sz="2000" dirty="0"/>
              <a:t> </a:t>
            </a:r>
            <a:r>
              <a:rPr lang="nb-NO" sz="2000" dirty="0" err="1"/>
              <a:t>you</a:t>
            </a:r>
            <a:r>
              <a:rPr lang="nb-NO" sz="2000" dirty="0"/>
              <a:t> </a:t>
            </a:r>
            <a:r>
              <a:rPr lang="nb-NO" sz="2000" dirty="0" err="1"/>
              <a:t>can</a:t>
            </a:r>
            <a:r>
              <a:rPr lang="nb-NO" sz="2000" dirty="0"/>
              <a:t> </a:t>
            </a:r>
            <a:r>
              <a:rPr lang="nb-NO" sz="2000" dirty="0" err="1"/>
              <a:t>represent</a:t>
            </a:r>
            <a:r>
              <a:rPr lang="nb-NO" sz="2000" dirty="0"/>
              <a:t> </a:t>
            </a:r>
            <a:r>
              <a:rPr lang="nb-NO" sz="2000" dirty="0" err="1"/>
              <a:t>your</a:t>
            </a:r>
            <a:r>
              <a:rPr lang="nb-NO" sz="2000" dirty="0"/>
              <a:t> </a:t>
            </a:r>
            <a:r>
              <a:rPr lang="nb-NO" sz="2000" dirty="0" err="1"/>
              <a:t>own</a:t>
            </a:r>
            <a:r>
              <a:rPr lang="nb-NO" sz="2000" dirty="0"/>
              <a:t> and </a:t>
            </a:r>
            <a:r>
              <a:rPr lang="nb-NO" sz="2000" dirty="0" err="1"/>
              <a:t>their</a:t>
            </a:r>
            <a:r>
              <a:rPr lang="nb-NO" sz="2000" dirty="0"/>
              <a:t> inputs to </a:t>
            </a:r>
            <a:r>
              <a:rPr lang="nb-NO" sz="2000" dirty="0" err="1"/>
              <a:t>the</a:t>
            </a:r>
            <a:r>
              <a:rPr lang="nb-NO" sz="2000" dirty="0"/>
              <a:t> </a:t>
            </a:r>
            <a:r>
              <a:rPr lang="nb-NO" sz="2000" dirty="0" err="1"/>
              <a:t>course</a:t>
            </a:r>
            <a:endParaRPr lang="nb-NO" sz="2000" dirty="0"/>
          </a:p>
          <a:p>
            <a:endParaRPr lang="nb-NO" sz="2400" dirty="0"/>
          </a:p>
          <a:p>
            <a:r>
              <a:rPr lang="nb-NO" sz="2400" dirty="0"/>
              <a:t>Benefits: </a:t>
            </a:r>
          </a:p>
          <a:p>
            <a:pPr lvl="1"/>
            <a:r>
              <a:rPr lang="nb-NO" sz="2000" dirty="0" err="1"/>
              <a:t>Impact</a:t>
            </a:r>
            <a:r>
              <a:rPr lang="nb-NO" sz="2000" dirty="0"/>
              <a:t> </a:t>
            </a:r>
            <a:r>
              <a:rPr lang="nb-NO" sz="2000" dirty="0" err="1"/>
              <a:t>on</a:t>
            </a:r>
            <a:r>
              <a:rPr lang="nb-NO" sz="2000" dirty="0"/>
              <a:t> </a:t>
            </a:r>
            <a:r>
              <a:rPr lang="nb-NO" sz="2000" dirty="0" err="1"/>
              <a:t>the</a:t>
            </a:r>
            <a:r>
              <a:rPr lang="nb-NO" sz="2000" dirty="0"/>
              <a:t> </a:t>
            </a:r>
            <a:r>
              <a:rPr lang="nb-NO" sz="2000" dirty="0" err="1"/>
              <a:t>course</a:t>
            </a:r>
            <a:r>
              <a:rPr lang="nb-NO" sz="2000" dirty="0"/>
              <a:t> </a:t>
            </a:r>
            <a:r>
              <a:rPr lang="nb-NO" sz="2000" dirty="0" err="1"/>
              <a:t>this</a:t>
            </a:r>
            <a:r>
              <a:rPr lang="nb-NO" sz="2000" dirty="0"/>
              <a:t> and later semesters</a:t>
            </a:r>
          </a:p>
          <a:p>
            <a:pPr lvl="1"/>
            <a:r>
              <a:rPr lang="nb-NO" sz="2000" dirty="0" err="1"/>
              <a:t>Valuable</a:t>
            </a:r>
            <a:r>
              <a:rPr lang="nb-NO" sz="2000" dirty="0"/>
              <a:t> </a:t>
            </a:r>
            <a:r>
              <a:rPr lang="nb-NO" sz="2000" dirty="0" err="1"/>
              <a:t>collaboration</a:t>
            </a:r>
            <a:r>
              <a:rPr lang="nb-NO" sz="2000" dirty="0"/>
              <a:t> and </a:t>
            </a:r>
            <a:r>
              <a:rPr lang="nb-NO" sz="2000" dirty="0" err="1"/>
              <a:t>connections</a:t>
            </a:r>
            <a:endParaRPr lang="nb-NO" sz="2000" dirty="0"/>
          </a:p>
          <a:p>
            <a:endParaRPr lang="nb-NO" sz="2400" dirty="0"/>
          </a:p>
          <a:p>
            <a:r>
              <a:rPr lang="nb-NO" sz="2400" dirty="0" err="1"/>
              <a:t>Sign</a:t>
            </a:r>
            <a:r>
              <a:rPr lang="nb-NO" sz="2400" dirty="0"/>
              <a:t> up at break, </a:t>
            </a:r>
            <a:r>
              <a:rPr lang="nb-NO" sz="2400" dirty="0" err="1"/>
              <a:t>after</a:t>
            </a:r>
            <a:r>
              <a:rPr lang="nb-NO" sz="2400" dirty="0"/>
              <a:t> </a:t>
            </a:r>
            <a:r>
              <a:rPr lang="nb-NO" sz="2400" dirty="0" err="1"/>
              <a:t>the</a:t>
            </a:r>
            <a:r>
              <a:rPr lang="nb-NO" sz="2400" dirty="0"/>
              <a:t> </a:t>
            </a:r>
            <a:r>
              <a:rPr lang="nb-NO" sz="2400" dirty="0" err="1"/>
              <a:t>lecture</a:t>
            </a:r>
            <a:r>
              <a:rPr lang="nb-NO" sz="2400" dirty="0"/>
              <a:t>, or by email: </a:t>
            </a:r>
          </a:p>
          <a:p>
            <a:pPr lvl="1"/>
            <a:r>
              <a:rPr lang="nb-NO" sz="2000" dirty="0">
                <a:hlinkClick r:id="rId2"/>
              </a:rPr>
              <a:t>ole.j.mengshoel@ntnu.no</a:t>
            </a:r>
            <a:endParaRPr lang="en-001" sz="2000" dirty="0"/>
          </a:p>
          <a:p>
            <a:pPr lvl="1"/>
            <a:r>
              <a:rPr lang="en-001" sz="2000" dirty="0">
                <a:hlinkClick r:id="rId3"/>
              </a:rPr>
              <a:t>xavier.sanchezdz@ntnu.no</a:t>
            </a:r>
            <a:endParaRPr lang="en-001" sz="2000" dirty="0"/>
          </a:p>
          <a:p>
            <a:pPr marL="569913" lvl="1" indent="0">
              <a:buNone/>
            </a:pPr>
            <a:endParaRPr lang="en-001" sz="2000" dirty="0"/>
          </a:p>
        </p:txBody>
      </p:sp>
      <p:sp>
        <p:nvSpPr>
          <p:cNvPr id="8" name="Title 1">
            <a:extLst>
              <a:ext uri="{FF2B5EF4-FFF2-40B4-BE49-F238E27FC236}">
                <a16:creationId xmlns:a16="http://schemas.microsoft.com/office/drawing/2014/main" id="{F463DD9E-C092-4A46-B9B5-BB9491E35B94}"/>
              </a:ext>
            </a:extLst>
          </p:cNvPr>
          <p:cNvSpPr txBox="1">
            <a:spLocks noChangeArrowheads="1"/>
          </p:cNvSpPr>
          <p:nvPr/>
        </p:nvSpPr>
        <p:spPr bwMode="auto">
          <a:xfrm>
            <a:off x="303240" y="107429"/>
            <a:ext cx="90598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mj-lt"/>
                <a:ea typeface="SimSun" pitchFamily="2" charset="-122"/>
                <a:cs typeface="宋体" charset="-122"/>
              </a:defRPr>
            </a:lvl1pPr>
            <a:lvl2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2pPr>
            <a:lvl3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3pPr>
            <a:lvl4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4pPr>
            <a:lvl5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5pPr>
            <a:lvl6pPr marL="4572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6pPr>
            <a:lvl7pPr marL="9144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7pPr>
            <a:lvl8pPr marL="13716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8pPr>
            <a:lvl9pPr marL="18288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9pPr>
          </a:lstStyle>
          <a:p>
            <a:pPr marL="0" marR="0" lvl="0" indent="0" algn="ctr" defTabSz="457200" rtl="0" eaLnBrk="0" fontAlgn="base" latinLnBrk="0" hangingPunct="0">
              <a:lnSpc>
                <a:spcPct val="58000"/>
              </a:lnSpc>
              <a:spcBef>
                <a:spcPct val="0"/>
              </a:spcBef>
              <a:spcAft>
                <a:spcPct val="0"/>
              </a:spcAft>
              <a:buClr>
                <a:srgbClr val="000000"/>
              </a:buClr>
              <a:buSzPct val="45000"/>
              <a:buFont typeface="Wingdings" panose="05000000000000000000" pitchFamily="2" charset="2"/>
              <a:buNone/>
              <a:tabLst/>
              <a:defRPr/>
            </a:pPr>
            <a:r>
              <a:rPr kumimoji="0" lang="en-US" altLang="en-US" sz="3600" b="0" i="0" u="none" strike="noStrike" kern="0" cap="none" spc="0" normalizeH="0" baseline="0" noProof="0" dirty="0">
                <a:ln>
                  <a:noFill/>
                </a:ln>
                <a:solidFill>
                  <a:srgbClr val="000000"/>
                </a:solidFill>
                <a:effectLst/>
                <a:uLnTx/>
                <a:uFillTx/>
                <a:latin typeface="Arial"/>
                <a:ea typeface="SimSun" pitchFamily="2" charset="-122"/>
              </a:rPr>
              <a:t>Reference Group for Course</a:t>
            </a:r>
          </a:p>
        </p:txBody>
      </p:sp>
    </p:spTree>
    <p:extLst>
      <p:ext uri="{BB962C8B-B14F-4D97-AF65-F5344CB8AC3E}">
        <p14:creationId xmlns:p14="http://schemas.microsoft.com/office/powerpoint/2010/main" val="2342675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0E2D5FB-07A5-423C-A791-2B8B5BA33ABF}"/>
              </a:ext>
            </a:extLst>
          </p:cNvPr>
          <p:cNvSpPr>
            <a:spLocks noChangeArrowheads="1"/>
          </p:cNvSpPr>
          <p:nvPr/>
        </p:nvSpPr>
        <p:spPr bwMode="auto">
          <a:xfrm>
            <a:off x="4465638" y="608013"/>
            <a:ext cx="11763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800">
              <a:solidFill>
                <a:schemeClr val="tx1"/>
              </a:solidFill>
              <a:latin typeface="Times New Roman" panose="02020603050405020304" pitchFamily="18" charset="0"/>
            </a:endParaRPr>
          </a:p>
        </p:txBody>
      </p:sp>
      <p:pic>
        <p:nvPicPr>
          <p:cNvPr id="49155" name="Picture 3">
            <a:extLst>
              <a:ext uri="{FF2B5EF4-FFF2-40B4-BE49-F238E27FC236}">
                <a16:creationId xmlns:a16="http://schemas.microsoft.com/office/drawing/2014/main" id="{E243FD8F-D854-47AF-ACDB-31A248C66D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481013"/>
            <a:ext cx="4041775" cy="728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4" descr="White marble">
            <a:extLst>
              <a:ext uri="{FF2B5EF4-FFF2-40B4-BE49-F238E27FC236}">
                <a16:creationId xmlns:a16="http://schemas.microsoft.com/office/drawing/2014/main" id="{1660E12D-8E74-44D5-8AAB-F8D9E80793C0}"/>
              </a:ext>
            </a:extLst>
          </p:cNvPr>
          <p:cNvSpPr>
            <a:spLocks noChangeArrowheads="1"/>
          </p:cNvSpPr>
          <p:nvPr/>
        </p:nvSpPr>
        <p:spPr bwMode="auto">
          <a:xfrm>
            <a:off x="4894263" y="5029200"/>
            <a:ext cx="944562" cy="131763"/>
          </a:xfrm>
          <a:prstGeom prst="rect">
            <a:avLst/>
          </a:prstGeom>
          <a:blipFill dpi="0" rotWithShape="0">
            <a:blip r:embed="rId4"/>
            <a:srcRect/>
            <a:tile tx="0" ty="0" sx="100000" sy="100000" flip="none" algn="tl"/>
          </a:blipFill>
          <a:ln w="12700">
            <a:solidFill>
              <a:srgbClr val="EEEEEE"/>
            </a:solidFill>
            <a:miter lim="800000"/>
            <a:headEnd/>
            <a:tailEnd/>
          </a:ln>
        </p:spPr>
        <p:txBody>
          <a:bodyPr wrap="none" lIns="100794" tIns="50397" rIns="100794" bIns="50397"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800">
              <a:solidFill>
                <a:schemeClr val="tx1"/>
              </a:solidFill>
              <a:latin typeface="Times New Roman" panose="02020603050405020304" pitchFamily="18" charset="0"/>
            </a:endParaRPr>
          </a:p>
        </p:txBody>
      </p:sp>
      <p:grpSp>
        <p:nvGrpSpPr>
          <p:cNvPr id="49157" name="Group 10">
            <a:extLst>
              <a:ext uri="{FF2B5EF4-FFF2-40B4-BE49-F238E27FC236}">
                <a16:creationId xmlns:a16="http://schemas.microsoft.com/office/drawing/2014/main" id="{9409AAD0-11E5-4344-9AAA-E67858890DA8}"/>
              </a:ext>
            </a:extLst>
          </p:cNvPr>
          <p:cNvGrpSpPr>
            <a:grpSpLocks/>
          </p:cNvGrpSpPr>
          <p:nvPr/>
        </p:nvGrpSpPr>
        <p:grpSpPr bwMode="auto">
          <a:xfrm>
            <a:off x="5548313" y="827088"/>
            <a:ext cx="4233862" cy="1670050"/>
            <a:chOff x="2867" y="966"/>
            <a:chExt cx="2419" cy="727"/>
          </a:xfrm>
        </p:grpSpPr>
        <p:sp>
          <p:nvSpPr>
            <p:cNvPr id="49159" name="AutoShape 5">
              <a:extLst>
                <a:ext uri="{FF2B5EF4-FFF2-40B4-BE49-F238E27FC236}">
                  <a16:creationId xmlns:a16="http://schemas.microsoft.com/office/drawing/2014/main" id="{7AD62602-EACC-49C1-83E3-840A7DD22F5E}"/>
                </a:ext>
              </a:extLst>
            </p:cNvPr>
            <p:cNvSpPr>
              <a:spLocks noChangeArrowheads="1"/>
            </p:cNvSpPr>
            <p:nvPr/>
          </p:nvSpPr>
          <p:spPr bwMode="auto">
            <a:xfrm>
              <a:off x="2867" y="966"/>
              <a:ext cx="2419" cy="727"/>
            </a:xfrm>
            <a:prstGeom prst="wedgeRoundRectCallout">
              <a:avLst>
                <a:gd name="adj1" fmla="val -41681"/>
                <a:gd name="adj2" fmla="val 66667"/>
                <a:gd name="adj3" fmla="val 16667"/>
              </a:avLst>
            </a:prstGeom>
            <a:gradFill rotWithShape="0">
              <a:gsLst>
                <a:gs pos="0">
                  <a:srgbClr val="FEEBB4"/>
                </a:gs>
                <a:gs pos="100000">
                  <a:srgbClr val="FEF5D9"/>
                </a:gs>
              </a:gsLst>
              <a:lin ang="5400000" scaled="1"/>
            </a:gra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300">
                <a:solidFill>
                  <a:schemeClr val="tx1"/>
                </a:solidFill>
                <a:latin typeface="Times New Roman" panose="02020603050405020304" pitchFamily="18" charset="0"/>
              </a:endParaRPr>
            </a:p>
          </p:txBody>
        </p:sp>
        <p:sp>
          <p:nvSpPr>
            <p:cNvPr id="187398" name="Rectangle 6">
              <a:extLst>
                <a:ext uri="{FF2B5EF4-FFF2-40B4-BE49-F238E27FC236}">
                  <a16:creationId xmlns:a16="http://schemas.microsoft.com/office/drawing/2014/main" id="{BB696B8F-CBBA-483B-9D96-691FB79478B8}"/>
                </a:ext>
              </a:extLst>
            </p:cNvPr>
            <p:cNvSpPr>
              <a:spLocks noChangeArrowheads="1"/>
            </p:cNvSpPr>
            <p:nvPr/>
          </p:nvSpPr>
          <p:spPr bwMode="auto">
            <a:xfrm>
              <a:off x="2885" y="1042"/>
              <a:ext cx="2342" cy="600"/>
            </a:xfrm>
            <a:prstGeom prst="rect">
              <a:avLst/>
            </a:prstGeom>
            <a:noFill/>
            <a:ln w="9525">
              <a:noFill/>
              <a:miter lim="800000"/>
              <a:headEnd/>
              <a:tailEnd/>
            </a:ln>
            <a:effectLst/>
          </p:spPr>
          <p:txBody>
            <a:bodyPr lIns="90488" tIns="44450" rIns="90488" bIns="44450">
              <a:spAutoFit/>
            </a:bodyPr>
            <a:lstStyle/>
            <a:p>
              <a:pPr algn="ctr" defTabSz="1006194">
                <a:lnSpc>
                  <a:spcPct val="90000"/>
                </a:lnSpc>
                <a:buClr>
                  <a:srgbClr val="000000"/>
                </a:buClr>
                <a:buSzPct val="45000"/>
                <a:buFont typeface="Wingdings" charset="2"/>
                <a:buNone/>
                <a:defRPr/>
              </a:pPr>
              <a:r>
                <a:rPr lang="en-US" sz="3100" b="1" dirty="0">
                  <a:effectLst>
                    <a:outerShdw blurRad="38100" dist="38100" dir="2700000" algn="tl">
                      <a:srgbClr val="C0C0C0"/>
                    </a:outerShdw>
                  </a:effectLst>
                  <a:latin typeface="Baskerville" charset="0"/>
                  <a:ea typeface="宋体" charset="-122"/>
                </a:rPr>
                <a:t>Questions or </a:t>
              </a:r>
            </a:p>
            <a:p>
              <a:pPr algn="ctr" defTabSz="1006194">
                <a:lnSpc>
                  <a:spcPct val="90000"/>
                </a:lnSpc>
                <a:buClr>
                  <a:srgbClr val="000000"/>
                </a:buClr>
                <a:buSzPct val="45000"/>
                <a:buFont typeface="Wingdings" charset="2"/>
                <a:buNone/>
                <a:defRPr/>
              </a:pPr>
              <a:r>
                <a:rPr lang="en-US" sz="3100" b="1" dirty="0">
                  <a:effectLst>
                    <a:outerShdw blurRad="38100" dist="38100" dir="2700000" algn="tl">
                      <a:srgbClr val="C0C0C0"/>
                    </a:outerShdw>
                  </a:effectLst>
                  <a:latin typeface="Baskerville" charset="0"/>
                  <a:ea typeface="宋体" charset="-122"/>
                </a:rPr>
                <a:t>comments about course mechanics or similar? </a:t>
              </a:r>
            </a:p>
          </p:txBody>
        </p:sp>
      </p:grpSp>
      <p:sp>
        <p:nvSpPr>
          <p:cNvPr id="49158" name="Rectangle 7">
            <a:extLst>
              <a:ext uri="{FF2B5EF4-FFF2-40B4-BE49-F238E27FC236}">
                <a16:creationId xmlns:a16="http://schemas.microsoft.com/office/drawing/2014/main" id="{98C62541-1BE7-452D-8414-E430C3C96EFC}"/>
              </a:ext>
            </a:extLst>
          </p:cNvPr>
          <p:cNvSpPr>
            <a:spLocks noChangeArrowheads="1"/>
          </p:cNvSpPr>
          <p:nvPr/>
        </p:nvSpPr>
        <p:spPr bwMode="auto">
          <a:xfrm>
            <a:off x="4583113" y="4648200"/>
            <a:ext cx="1279525"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745" tIns="48997" rIns="99745" bIns="48997">
            <a:spAutoFit/>
          </a:bodyPr>
          <a:lstStyle>
            <a:lvl1pPr defTabSz="1004888">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defTabSz="1004888">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1004888">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defTabSz="1004888">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defTabSz="1004888">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algn="ctr">
              <a:lnSpc>
                <a:spcPct val="90000"/>
              </a:lnSpc>
              <a:spcAft>
                <a:spcPct val="0"/>
              </a:spcAft>
              <a:buFont typeface="Wingdings" panose="05000000000000000000" pitchFamily="2" charset="2"/>
              <a:buNone/>
            </a:pPr>
            <a:r>
              <a:rPr lang="en-US" altLang="en-US" sz="2200" b="1" i="1">
                <a:solidFill>
                  <a:schemeClr val="tx1"/>
                </a:solidFill>
                <a:latin typeface="Book Antiqua" panose="02040602050305030304" pitchFamily="18" charset="0"/>
              </a:rPr>
              <a:t>Faculty</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2E5D56A-D809-42A2-A419-083830BF52D4}"/>
              </a:ext>
            </a:extLst>
          </p:cNvPr>
          <p:cNvSpPr>
            <a:spLocks noGrp="1" noChangeArrowheads="1"/>
          </p:cNvSpPr>
          <p:nvPr>
            <p:ph type="title"/>
          </p:nvPr>
        </p:nvSpPr>
        <p:spPr>
          <a:xfrm>
            <a:off x="0" y="839788"/>
            <a:ext cx="10080625" cy="1092200"/>
          </a:xfrm>
        </p:spPr>
        <p:txBody>
          <a:bodyPr/>
          <a:lstStyle/>
          <a:p>
            <a:pPr eaLnBrk="1" hangingPunct="1">
              <a:defRPr/>
            </a:pPr>
            <a:r>
              <a:rPr lang="en-GB" altLang="en-US" sz="4409" dirty="0">
                <a:solidFill>
                  <a:srgbClr val="6D6DC1"/>
                </a:solidFill>
              </a:rPr>
              <a:t>Evolutionary Systems</a:t>
            </a:r>
            <a:endParaRPr lang="en-GB" altLang="en-US" sz="4850" dirty="0"/>
          </a:p>
        </p:txBody>
      </p:sp>
      <p:pic>
        <p:nvPicPr>
          <p:cNvPr id="52227" name="Picture 13" descr="evolutionary-systems.eps                                       00406F92PB-Dario-HD                    B746CC0A:">
            <a:extLst>
              <a:ext uri="{FF2B5EF4-FFF2-40B4-BE49-F238E27FC236}">
                <a16:creationId xmlns:a16="http://schemas.microsoft.com/office/drawing/2014/main" id="{0EAA0EEA-409A-4DC8-9971-F3D1236DA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2519363"/>
            <a:ext cx="2085975"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C915F164-3834-4CF5-8B45-A6135C12BE69}"/>
              </a:ext>
            </a:extLst>
          </p:cNvPr>
          <p:cNvSpPr txBox="1">
            <a:spLocks noChangeArrowheads="1"/>
          </p:cNvSpPr>
          <p:nvPr/>
        </p:nvSpPr>
        <p:spPr bwMode="auto">
          <a:xfrm>
            <a:off x="193675" y="1260475"/>
            <a:ext cx="698182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9" tIns="50371" rIns="100739" bIns="50371"/>
          <a:lstStyle>
            <a:lvl1pPr marL="341313" indent="-341313" defTabSz="455613">
              <a:lnSpc>
                <a:spcPct val="80000"/>
              </a:lnSpc>
              <a:spcAft>
                <a:spcPts val="1425"/>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1pPr>
            <a:lvl2pPr marL="742950" indent="-285750" defTabSz="455613">
              <a:lnSpc>
                <a:spcPct val="80000"/>
              </a:lnSpc>
              <a:spcAft>
                <a:spcPts val="1150"/>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455613">
              <a:lnSpc>
                <a:spcPct val="80000"/>
              </a:lnSpc>
              <a:spcAft>
                <a:spcPts val="850"/>
              </a:spcAft>
              <a:buClr>
                <a:srgbClr val="000000"/>
              </a:buClr>
              <a:buSzPct val="45000"/>
              <a:buFont typeface="Wingdings" panose="05000000000000000000" pitchFamily="2" charset="2"/>
              <a:buChar char=""/>
              <a:defRPr sz="1500">
                <a:solidFill>
                  <a:srgbClr val="000000"/>
                </a:solidFill>
                <a:latin typeface="Arial" panose="020B0604020202020204" pitchFamily="34" charset="0"/>
                <a:ea typeface="SimSun" panose="02010600030101010101" pitchFamily="2" charset="-122"/>
              </a:defRPr>
            </a:lvl3pPr>
            <a:lvl4pPr marL="1600200" indent="-228600" defTabSz="455613">
              <a:spcAft>
                <a:spcPts val="575"/>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4pPr>
            <a:lvl5pPr marL="2057400" indent="-228600" defTabSz="455613">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5pPr>
            <a:lvl6pPr marL="25146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6pPr>
            <a:lvl7pPr marL="29718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7pPr>
            <a:lvl8pPr marL="34290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8pPr>
            <a:lvl9pPr marL="38862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9pPr>
          </a:lstStyle>
          <a:p>
            <a:pPr>
              <a:lnSpc>
                <a:spcPct val="90000"/>
              </a:lnSpc>
              <a:spcBef>
                <a:spcPct val="20000"/>
              </a:spcBef>
              <a:spcAft>
                <a:spcPct val="0"/>
              </a:spcAft>
              <a:buFont typeface="Arial" panose="020B0604020202020204" pitchFamily="34" charset="0"/>
              <a:buChar char="•"/>
            </a:pPr>
            <a:r>
              <a:rPr lang="en-US" altLang="en-US" sz="2200" b="1">
                <a:latin typeface="Calibri" panose="020F0502020204030204" pitchFamily="34" charset="0"/>
              </a:rPr>
              <a:t>Evolutionaries</a:t>
            </a:r>
            <a:r>
              <a:rPr lang="en-US" altLang="en-US" sz="2200">
                <a:latin typeface="Calibri" panose="020F0502020204030204" pitchFamily="34" charset="0"/>
              </a:rPr>
              <a:t>: bio-inspired AI methods, especially  from evolution and genetics – incl. evolutionary algorithms, genetic algorithms, and genetic programming [Darwin, 1859] [Holland, 1975] [Goldberg, 1989]. </a:t>
            </a:r>
          </a:p>
          <a:p>
            <a:pPr>
              <a:lnSpc>
                <a:spcPct val="90000"/>
              </a:lnSpc>
              <a:spcBef>
                <a:spcPct val="20000"/>
              </a:spcBef>
              <a:spcAft>
                <a:spcPct val="0"/>
              </a:spcAft>
              <a:buFont typeface="Arial" panose="020B0604020202020204" pitchFamily="34" charset="0"/>
              <a:buChar char="•"/>
            </a:pPr>
            <a:r>
              <a:rPr lang="en-US" altLang="en-US" sz="2200" b="1">
                <a:solidFill>
                  <a:srgbClr val="B3B3B3"/>
                </a:solidFill>
                <a:latin typeface="Calibri" panose="020F0502020204030204" pitchFamily="34" charset="0"/>
              </a:rPr>
              <a:t>Connectionists</a:t>
            </a:r>
            <a:r>
              <a:rPr lang="en-US" altLang="en-US" sz="2200">
                <a:solidFill>
                  <a:srgbClr val="B3B3B3"/>
                </a:solidFill>
                <a:latin typeface="Calibri" panose="020F0502020204030204" pitchFamily="34" charset="0"/>
              </a:rPr>
              <a:t>: (deep) neural networks - reverse engineer the brain [Werbos, 1974] [Rumelhart &amp; McClelland, 1986] [Bengio, 2009] [Goodfellow et al., 2016].</a:t>
            </a:r>
            <a:endParaRPr lang="en-US" altLang="en-US" sz="2200" b="1">
              <a:solidFill>
                <a:srgbClr val="B3B3B3"/>
              </a:solidFill>
              <a:latin typeface="Calibri" panose="020F0502020204030204" pitchFamily="34" charset="0"/>
            </a:endParaRPr>
          </a:p>
          <a:p>
            <a:pPr>
              <a:lnSpc>
                <a:spcPct val="90000"/>
              </a:lnSpc>
              <a:spcBef>
                <a:spcPct val="20000"/>
              </a:spcBef>
              <a:spcAft>
                <a:spcPct val="0"/>
              </a:spcAft>
              <a:buFont typeface="Arial" panose="020B0604020202020204" pitchFamily="34" charset="0"/>
              <a:buChar char="•"/>
            </a:pPr>
            <a:r>
              <a:rPr lang="en-US" altLang="en-US" sz="2200" b="1">
                <a:solidFill>
                  <a:srgbClr val="B3B3B3"/>
                </a:solidFill>
                <a:latin typeface="Calibri" panose="020F0502020204030204" pitchFamily="34" charset="0"/>
              </a:rPr>
              <a:t>Bayesians</a:t>
            </a:r>
            <a:r>
              <a:rPr lang="en-US" altLang="en-US" sz="2200">
                <a:solidFill>
                  <a:srgbClr val="B3B3B3"/>
                </a:solidFill>
                <a:latin typeface="Calibri" panose="020F0502020204030204" pitchFamily="34" charset="0"/>
              </a:rPr>
              <a:t>: learning as inference using - Bayes rule, Bayesian networks,  and probabilistic graphical models [Duda &amp; Hart, 1973] [Pearl, 1988] [Jelinek, 1997][Darwiche, 2009] [Koller &amp; Friedman, 2009] [Blake, 2011]. </a:t>
            </a:r>
          </a:p>
          <a:p>
            <a:pPr>
              <a:lnSpc>
                <a:spcPct val="90000"/>
              </a:lnSpc>
              <a:spcBef>
                <a:spcPct val="20000"/>
              </a:spcBef>
              <a:spcAft>
                <a:spcPct val="0"/>
              </a:spcAft>
              <a:buFont typeface="Arial" panose="020B0604020202020204" pitchFamily="34" charset="0"/>
              <a:buChar char="•"/>
            </a:pPr>
            <a:r>
              <a:rPr lang="en-US" altLang="en-US" sz="2200" b="1">
                <a:solidFill>
                  <a:srgbClr val="B3B3B3"/>
                </a:solidFill>
                <a:latin typeface="Calibri" panose="020F0502020204030204" pitchFamily="34" charset="0"/>
              </a:rPr>
              <a:t>Symbolists</a:t>
            </a:r>
            <a:r>
              <a:rPr lang="en-US" altLang="en-US" sz="2200">
                <a:solidFill>
                  <a:srgbClr val="B3B3B3"/>
                </a:solidFill>
                <a:latin typeface="Calibri" panose="020F0502020204030204" pitchFamily="34" charset="0"/>
              </a:rPr>
              <a:t>: intelligence as symbol manipulation[Newell &amp; Simon, 1976] [Michalski et al., 1983] [Breiman et al., 1984] [Quinlan, 1992]. </a:t>
            </a:r>
          </a:p>
          <a:p>
            <a:pPr>
              <a:lnSpc>
                <a:spcPct val="90000"/>
              </a:lnSpc>
              <a:spcBef>
                <a:spcPct val="20000"/>
              </a:spcBef>
              <a:spcAft>
                <a:spcPct val="0"/>
              </a:spcAft>
              <a:buFont typeface="Arial" panose="020B0604020202020204" pitchFamily="34" charset="0"/>
              <a:buChar char="•"/>
            </a:pPr>
            <a:r>
              <a:rPr lang="en-US" altLang="en-US" sz="2200" b="1">
                <a:solidFill>
                  <a:srgbClr val="B3B3B3"/>
                </a:solidFill>
                <a:latin typeface="Calibri" panose="020F0502020204030204" pitchFamily="34" charset="0"/>
              </a:rPr>
              <a:t>Analogizers</a:t>
            </a:r>
            <a:r>
              <a:rPr lang="en-US" altLang="en-US" sz="2200">
                <a:solidFill>
                  <a:srgbClr val="B3B3B3"/>
                </a:solidFill>
                <a:latin typeface="Calibri" panose="020F0502020204030204" pitchFamily="34" charset="0"/>
              </a:rPr>
              <a:t>:  learning by recognizing similarities [Boser et al., 1992] [Kolodner, 1993] [Cristianini &amp; Shawe-Taylor, 2000].  </a:t>
            </a:r>
          </a:p>
        </p:txBody>
      </p:sp>
      <p:sp>
        <p:nvSpPr>
          <p:cNvPr id="51203" name="Slide Number Placeholder 1">
            <a:extLst>
              <a:ext uri="{FF2B5EF4-FFF2-40B4-BE49-F238E27FC236}">
                <a16:creationId xmlns:a16="http://schemas.microsoft.com/office/drawing/2014/main" id="{00C62FD3-D749-4B15-BEBA-7C73C9B2BBBF}"/>
              </a:ext>
            </a:extLst>
          </p:cNvPr>
          <p:cNvSpPr>
            <a:spLocks noGrp="1" noChangeArrowheads="1"/>
          </p:cNvSpPr>
          <p:nvPr>
            <p:ph type="sldNum" sz="quarter" idx="12"/>
          </p:nvPr>
        </p:nvSpPr>
        <p:spPr>
          <a:xfrm>
            <a:off x="7308850" y="7102475"/>
            <a:ext cx="2352675" cy="40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defTabSz="455613">
              <a:lnSpc>
                <a:spcPct val="80000"/>
              </a:lnSpc>
              <a:spcAft>
                <a:spcPts val="1425"/>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1pPr>
            <a:lvl2pPr marL="741363" indent="-284163" defTabSz="455613">
              <a:lnSpc>
                <a:spcPct val="80000"/>
              </a:lnSpc>
              <a:spcAft>
                <a:spcPts val="1150"/>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1413" indent="-227013" defTabSz="455613">
              <a:lnSpc>
                <a:spcPct val="80000"/>
              </a:lnSpc>
              <a:spcAft>
                <a:spcPts val="850"/>
              </a:spcAft>
              <a:buClr>
                <a:srgbClr val="000000"/>
              </a:buClr>
              <a:buSzPct val="45000"/>
              <a:buFont typeface="Wingdings" panose="05000000000000000000" pitchFamily="2" charset="2"/>
              <a:buChar char=""/>
              <a:defRPr sz="1500">
                <a:solidFill>
                  <a:srgbClr val="000000"/>
                </a:solidFill>
                <a:latin typeface="Arial" panose="020B0604020202020204" pitchFamily="34" charset="0"/>
                <a:ea typeface="SimSun" panose="02010600030101010101" pitchFamily="2" charset="-122"/>
              </a:defRPr>
            </a:lvl3pPr>
            <a:lvl4pPr marL="1598613" indent="-227013" defTabSz="455613">
              <a:spcAft>
                <a:spcPts val="575"/>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4pPr>
            <a:lvl5pPr marL="2055813" indent="-227013" defTabSz="455613">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5pPr>
            <a:lvl6pPr marL="2513013" indent="-227013"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6pPr>
            <a:lvl7pPr marL="2970213" indent="-227013"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7pPr>
            <a:lvl8pPr marL="3427413" indent="-227013"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8pPr>
            <a:lvl9pPr marL="3884613" indent="-227013"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9pPr>
          </a:lstStyle>
          <a:p>
            <a:pPr>
              <a:lnSpc>
                <a:spcPct val="90000"/>
              </a:lnSpc>
              <a:spcAft>
                <a:spcPct val="0"/>
              </a:spcAft>
              <a:buFont typeface="Wingdings" panose="05000000000000000000" pitchFamily="2" charset="2"/>
              <a:buNone/>
            </a:pPr>
            <a:fld id="{ADDB5E0B-A2AE-4FF9-8AA3-0B1B4AC856C9}" type="slidenum">
              <a:rPr lang="en-US" altLang="en-US" sz="1100" smtClean="0">
                <a:solidFill>
                  <a:srgbClr val="FFFFFF"/>
                </a:solidFill>
                <a:latin typeface="Times New Roman" panose="02020603050405020304" pitchFamily="18" charset="0"/>
              </a:rPr>
              <a:pPr>
                <a:lnSpc>
                  <a:spcPct val="90000"/>
                </a:lnSpc>
                <a:spcAft>
                  <a:spcPct val="0"/>
                </a:spcAft>
                <a:buFont typeface="Wingdings" panose="05000000000000000000" pitchFamily="2" charset="2"/>
                <a:buNone/>
              </a:pPr>
              <a:t>26</a:t>
            </a:fld>
            <a:endParaRPr lang="en-US" altLang="en-US" sz="1100">
              <a:solidFill>
                <a:srgbClr val="FFFFFF"/>
              </a:solidFill>
              <a:latin typeface="Times New Roman" panose="02020603050405020304" pitchFamily="18" charset="0"/>
            </a:endParaRPr>
          </a:p>
        </p:txBody>
      </p:sp>
      <p:sp>
        <p:nvSpPr>
          <p:cNvPr id="51204" name="Rectangle 2">
            <a:extLst>
              <a:ext uri="{FF2B5EF4-FFF2-40B4-BE49-F238E27FC236}">
                <a16:creationId xmlns:a16="http://schemas.microsoft.com/office/drawing/2014/main" id="{C79525ED-0366-46D9-9591-46558AB482B2}"/>
              </a:ext>
            </a:extLst>
          </p:cNvPr>
          <p:cNvSpPr>
            <a:spLocks noGrp="1" noChangeArrowheads="1"/>
          </p:cNvSpPr>
          <p:nvPr>
            <p:ph type="title"/>
          </p:nvPr>
        </p:nvSpPr>
        <p:spPr>
          <a:xfrm>
            <a:off x="508000" y="255588"/>
            <a:ext cx="9063038" cy="1079500"/>
          </a:xfrm>
        </p:spPr>
        <p:txBody>
          <a:bodyPr/>
          <a:lstStyle/>
          <a:p>
            <a:pPr eaLnBrk="1">
              <a:lnSpc>
                <a:spcPct val="93000"/>
              </a:lnSpc>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altLang="en-US" sz="3600" dirty="0"/>
              <a:t>Machine Learning “Tribes” </a:t>
            </a:r>
            <a:r>
              <a:rPr lang="en-US" altLang="en-US" sz="3600" dirty="0"/>
              <a:t>[</a:t>
            </a:r>
            <a:r>
              <a:rPr lang="en-US" altLang="en-US" sz="3600" dirty="0" err="1"/>
              <a:t>Domingos</a:t>
            </a:r>
            <a:r>
              <a:rPr lang="en-US" altLang="en-US" sz="3600" dirty="0"/>
              <a:t>, 2015]</a:t>
            </a:r>
            <a:endParaRPr lang="en-GB" altLang="en-US" sz="3600" dirty="0"/>
          </a:p>
        </p:txBody>
      </p:sp>
      <p:sp>
        <p:nvSpPr>
          <p:cNvPr id="51205" name="Rectangle 2">
            <a:extLst>
              <a:ext uri="{FF2B5EF4-FFF2-40B4-BE49-F238E27FC236}">
                <a16:creationId xmlns:a16="http://schemas.microsoft.com/office/drawing/2014/main" id="{5B0DD544-41A8-4FA3-9933-DE347A4E60E4}"/>
              </a:ext>
            </a:extLst>
          </p:cNvPr>
          <p:cNvSpPr>
            <a:spLocks noChangeArrowheads="1"/>
          </p:cNvSpPr>
          <p:nvPr/>
        </p:nvSpPr>
        <p:spPr bwMode="auto">
          <a:xfrm>
            <a:off x="409575" y="1319213"/>
            <a:ext cx="6694488" cy="1219200"/>
          </a:xfrm>
          <a:prstGeom prst="rect">
            <a:avLst/>
          </a:prstGeom>
          <a:noFill/>
          <a:ln w="254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defTabSz="455613">
              <a:lnSpc>
                <a:spcPct val="80000"/>
              </a:lnSpc>
              <a:spcAft>
                <a:spcPts val="1425"/>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1pPr>
            <a:lvl2pPr marL="742950" indent="-285750" defTabSz="455613">
              <a:lnSpc>
                <a:spcPct val="80000"/>
              </a:lnSpc>
              <a:spcAft>
                <a:spcPts val="1150"/>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455613">
              <a:lnSpc>
                <a:spcPct val="80000"/>
              </a:lnSpc>
              <a:spcAft>
                <a:spcPts val="850"/>
              </a:spcAft>
              <a:buClr>
                <a:srgbClr val="000000"/>
              </a:buClr>
              <a:buSzPct val="45000"/>
              <a:buFont typeface="Wingdings" panose="05000000000000000000" pitchFamily="2" charset="2"/>
              <a:buChar char=""/>
              <a:defRPr sz="1500">
                <a:solidFill>
                  <a:srgbClr val="000000"/>
                </a:solidFill>
                <a:latin typeface="Arial" panose="020B0604020202020204" pitchFamily="34" charset="0"/>
                <a:ea typeface="SimSun" panose="02010600030101010101" pitchFamily="2" charset="-122"/>
              </a:defRPr>
            </a:lvl3pPr>
            <a:lvl4pPr marL="1600200" indent="-228600" defTabSz="455613">
              <a:spcAft>
                <a:spcPts val="575"/>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4pPr>
            <a:lvl5pPr marL="2057400" indent="-228600" defTabSz="455613">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5pPr>
            <a:lvl6pPr marL="25146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6pPr>
            <a:lvl7pPr marL="29718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7pPr>
            <a:lvl8pPr marL="34290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8pPr>
            <a:lvl9pPr marL="38862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a:latin typeface="Times New Roman" panose="02020603050405020304" pitchFamily="18" charset="0"/>
            </a:endParaRPr>
          </a:p>
        </p:txBody>
      </p:sp>
      <p:sp>
        <p:nvSpPr>
          <p:cNvPr id="51206" name="Rectangular Callout 8">
            <a:extLst>
              <a:ext uri="{FF2B5EF4-FFF2-40B4-BE49-F238E27FC236}">
                <a16:creationId xmlns:a16="http://schemas.microsoft.com/office/drawing/2014/main" id="{03C504E2-AC4A-4EC5-9A19-1D2A9CC90DF0}"/>
              </a:ext>
            </a:extLst>
          </p:cNvPr>
          <p:cNvSpPr>
            <a:spLocks noChangeArrowheads="1"/>
          </p:cNvSpPr>
          <p:nvPr/>
        </p:nvSpPr>
        <p:spPr bwMode="auto">
          <a:xfrm>
            <a:off x="7392988" y="1511300"/>
            <a:ext cx="2351087" cy="1062038"/>
          </a:xfrm>
          <a:prstGeom prst="wedgeRectCallout">
            <a:avLst>
              <a:gd name="adj1" fmla="val -72486"/>
              <a:gd name="adj2" fmla="val -10801"/>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tIns="91430">
            <a:spAutoFit/>
          </a:bodyPr>
          <a:lstStyle>
            <a:lvl1pPr defTabSz="455613">
              <a:lnSpc>
                <a:spcPct val="80000"/>
              </a:lnSpc>
              <a:spcAft>
                <a:spcPts val="1425"/>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1pPr>
            <a:lvl2pPr marL="742950" indent="-285750" defTabSz="455613">
              <a:lnSpc>
                <a:spcPct val="80000"/>
              </a:lnSpc>
              <a:spcAft>
                <a:spcPts val="1150"/>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455613">
              <a:lnSpc>
                <a:spcPct val="80000"/>
              </a:lnSpc>
              <a:spcAft>
                <a:spcPts val="850"/>
              </a:spcAft>
              <a:buClr>
                <a:srgbClr val="000000"/>
              </a:buClr>
              <a:buSzPct val="45000"/>
              <a:buFont typeface="Wingdings" panose="05000000000000000000" pitchFamily="2" charset="2"/>
              <a:buChar char=""/>
              <a:defRPr sz="1500">
                <a:solidFill>
                  <a:srgbClr val="000000"/>
                </a:solidFill>
                <a:latin typeface="Arial" panose="020B0604020202020204" pitchFamily="34" charset="0"/>
                <a:ea typeface="SimSun" panose="02010600030101010101" pitchFamily="2" charset="-122"/>
              </a:defRPr>
            </a:lvl3pPr>
            <a:lvl4pPr marL="1600200" indent="-228600" defTabSz="455613">
              <a:spcAft>
                <a:spcPts val="575"/>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4pPr>
            <a:lvl5pPr marL="2057400" indent="-228600" defTabSz="455613">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5pPr>
            <a:lvl6pPr marL="25146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6pPr>
            <a:lvl7pPr marL="29718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7pPr>
            <a:lvl8pPr marL="34290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8pPr>
            <a:lvl9pPr marL="38862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9pPr>
          </a:lstStyle>
          <a:p>
            <a:pPr eaLnBrk="1">
              <a:lnSpc>
                <a:spcPct val="100000"/>
              </a:lnSpc>
              <a:spcAft>
                <a:spcPts val="1200"/>
              </a:spcAft>
              <a:buFont typeface="Wingdings" panose="05000000000000000000" pitchFamily="2" charset="2"/>
              <a:buNone/>
            </a:pPr>
            <a:r>
              <a:rPr lang="en-US" altLang="en-US" sz="2000">
                <a:latin typeface="Calibri" panose="020F0502020204030204" pitchFamily="34" charset="0"/>
                <a:cs typeface="Calibri" panose="020F0502020204030204" pitchFamily="34" charset="0"/>
              </a:rPr>
              <a:t>Main focus today  – an overview follows below.</a:t>
            </a:r>
          </a:p>
        </p:txBody>
      </p:sp>
      <p:sp>
        <p:nvSpPr>
          <p:cNvPr id="51207" name="Rectangular Callout 8">
            <a:extLst>
              <a:ext uri="{FF2B5EF4-FFF2-40B4-BE49-F238E27FC236}">
                <a16:creationId xmlns:a16="http://schemas.microsoft.com/office/drawing/2014/main" id="{DBD87D7A-A343-4949-ABA2-58B2BC331B04}"/>
              </a:ext>
            </a:extLst>
          </p:cNvPr>
          <p:cNvSpPr>
            <a:spLocks noChangeArrowheads="1"/>
          </p:cNvSpPr>
          <p:nvPr/>
        </p:nvSpPr>
        <p:spPr bwMode="auto">
          <a:xfrm>
            <a:off x="7559675" y="3687763"/>
            <a:ext cx="2352675" cy="2292925"/>
          </a:xfrm>
          <a:prstGeom prst="wedgeRectCallout">
            <a:avLst>
              <a:gd name="adj1" fmla="val -72486"/>
              <a:gd name="adj2" fmla="val -10801"/>
            </a:avLst>
          </a:prstGeom>
          <a:noFill/>
          <a:ln w="952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tIns="91430">
            <a:spAutoFit/>
          </a:bodyPr>
          <a:lstStyle>
            <a:lvl1pPr defTabSz="455613">
              <a:lnSpc>
                <a:spcPct val="80000"/>
              </a:lnSpc>
              <a:spcAft>
                <a:spcPts val="1425"/>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1pPr>
            <a:lvl2pPr marL="742950" indent="-285750" defTabSz="455613">
              <a:lnSpc>
                <a:spcPct val="80000"/>
              </a:lnSpc>
              <a:spcAft>
                <a:spcPts val="1150"/>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455613">
              <a:lnSpc>
                <a:spcPct val="80000"/>
              </a:lnSpc>
              <a:spcAft>
                <a:spcPts val="850"/>
              </a:spcAft>
              <a:buClr>
                <a:srgbClr val="000000"/>
              </a:buClr>
              <a:buSzPct val="45000"/>
              <a:buFont typeface="Wingdings" panose="05000000000000000000" pitchFamily="2" charset="2"/>
              <a:buChar char=""/>
              <a:defRPr sz="1500">
                <a:solidFill>
                  <a:srgbClr val="000000"/>
                </a:solidFill>
                <a:latin typeface="Arial" panose="020B0604020202020204" pitchFamily="34" charset="0"/>
                <a:ea typeface="SimSun" panose="02010600030101010101" pitchFamily="2" charset="-122"/>
              </a:defRPr>
            </a:lvl3pPr>
            <a:lvl4pPr marL="1600200" indent="-228600" defTabSz="455613">
              <a:spcAft>
                <a:spcPts val="575"/>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4pPr>
            <a:lvl5pPr marL="2057400" indent="-228600" defTabSz="455613">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5pPr>
            <a:lvl6pPr marL="25146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6pPr>
            <a:lvl7pPr marL="29718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7pPr>
            <a:lvl8pPr marL="34290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8pPr>
            <a:lvl9pPr marL="38862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9pPr>
          </a:lstStyle>
          <a:p>
            <a:pPr eaLnBrk="1">
              <a:lnSpc>
                <a:spcPct val="100000"/>
              </a:lnSpc>
              <a:spcAft>
                <a:spcPts val="1200"/>
              </a:spcAft>
              <a:buFont typeface="Wingdings" panose="05000000000000000000" pitchFamily="2" charset="2"/>
              <a:buNone/>
            </a:pPr>
            <a:r>
              <a:rPr lang="en-US" altLang="en-US" sz="2000" dirty="0">
                <a:latin typeface="Calibri" panose="020F0502020204030204" pitchFamily="34" charset="0"/>
                <a:cs typeface="Calibri" panose="020F0502020204030204" pitchFamily="34" charset="0"/>
              </a:rPr>
              <a:t>Note: Hybrids that combine or integrate two or more methods from these tribes are becoming more and more popular.  </a:t>
            </a:r>
          </a:p>
        </p:txBody>
      </p:sp>
      <p:sp>
        <p:nvSpPr>
          <p:cNvPr id="51208" name="Rectangle 2">
            <a:extLst>
              <a:ext uri="{FF2B5EF4-FFF2-40B4-BE49-F238E27FC236}">
                <a16:creationId xmlns:a16="http://schemas.microsoft.com/office/drawing/2014/main" id="{36ABD7F7-7151-4C2B-A44D-E81F0DDBB014}"/>
              </a:ext>
            </a:extLst>
          </p:cNvPr>
          <p:cNvSpPr>
            <a:spLocks noChangeArrowheads="1"/>
          </p:cNvSpPr>
          <p:nvPr/>
        </p:nvSpPr>
        <p:spPr bwMode="auto">
          <a:xfrm>
            <a:off x="185738" y="1200150"/>
            <a:ext cx="7123112" cy="6127750"/>
          </a:xfrm>
          <a:prstGeom prst="rect">
            <a:avLst/>
          </a:prstGeom>
          <a:noFill/>
          <a:ln w="25400" algn="ctr">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defTabSz="455613">
              <a:lnSpc>
                <a:spcPct val="80000"/>
              </a:lnSpc>
              <a:spcAft>
                <a:spcPts val="1425"/>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1pPr>
            <a:lvl2pPr marL="742950" indent="-285750" defTabSz="455613">
              <a:lnSpc>
                <a:spcPct val="80000"/>
              </a:lnSpc>
              <a:spcAft>
                <a:spcPts val="1150"/>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455613">
              <a:lnSpc>
                <a:spcPct val="80000"/>
              </a:lnSpc>
              <a:spcAft>
                <a:spcPts val="850"/>
              </a:spcAft>
              <a:buClr>
                <a:srgbClr val="000000"/>
              </a:buClr>
              <a:buSzPct val="45000"/>
              <a:buFont typeface="Wingdings" panose="05000000000000000000" pitchFamily="2" charset="2"/>
              <a:buChar char=""/>
              <a:defRPr sz="1500">
                <a:solidFill>
                  <a:srgbClr val="000000"/>
                </a:solidFill>
                <a:latin typeface="Arial" panose="020B0604020202020204" pitchFamily="34" charset="0"/>
                <a:ea typeface="SimSun" panose="02010600030101010101" pitchFamily="2" charset="-122"/>
              </a:defRPr>
            </a:lvl3pPr>
            <a:lvl4pPr marL="1600200" indent="-228600" defTabSz="455613">
              <a:spcAft>
                <a:spcPts val="575"/>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4pPr>
            <a:lvl5pPr marL="2057400" indent="-228600" defTabSz="455613">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5pPr>
            <a:lvl6pPr marL="25146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6pPr>
            <a:lvl7pPr marL="29718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7pPr>
            <a:lvl8pPr marL="34290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8pPr>
            <a:lvl9pPr marL="3886200" indent="-228600" defTabSz="455613" eaLnBrk="0" fontAlgn="base" hangingPunct="0">
              <a:spcBef>
                <a:spcPct val="0"/>
              </a:spcBef>
              <a:spcAft>
                <a:spcPts val="288"/>
              </a:spcAft>
              <a:buClr>
                <a:srgbClr val="000000"/>
              </a:buClr>
              <a:buSzPct val="45000"/>
              <a:buFont typeface="Wingdings" panose="05000000000000000000" pitchFamily="2" charset="2"/>
              <a:buChar char=""/>
              <a:defRPr>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3">
            <a:extLst>
              <a:ext uri="{FF2B5EF4-FFF2-40B4-BE49-F238E27FC236}">
                <a16:creationId xmlns:a16="http://schemas.microsoft.com/office/drawing/2014/main" id="{FCF59DAB-90F0-4C7C-A0EF-CD46101DC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060"/>
          <a:stretch>
            <a:fillRect/>
          </a:stretch>
        </p:blipFill>
        <p:spPr bwMode="auto">
          <a:xfrm>
            <a:off x="2436813" y="180975"/>
            <a:ext cx="6804025" cy="60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5">
            <a:extLst>
              <a:ext uri="{FF2B5EF4-FFF2-40B4-BE49-F238E27FC236}">
                <a16:creationId xmlns:a16="http://schemas.microsoft.com/office/drawing/2014/main" id="{1D0DF5D9-EC60-475C-889A-C2B62871462A}"/>
              </a:ext>
            </a:extLst>
          </p:cNvPr>
          <p:cNvSpPr>
            <a:spLocks noGrp="1" noChangeArrowheads="1"/>
          </p:cNvSpPr>
          <p:nvPr>
            <p:ph type="title"/>
          </p:nvPr>
        </p:nvSpPr>
        <p:spPr>
          <a:xfrm>
            <a:off x="336550" y="252413"/>
            <a:ext cx="8534400" cy="503237"/>
          </a:xfrm>
        </p:spPr>
        <p:txBody>
          <a:bodyPr/>
          <a:lstStyle/>
          <a:p>
            <a:pPr algn="l" eaLnBrk="1" hangingPunct="1">
              <a:defRPr/>
            </a:pPr>
            <a:r>
              <a:rPr lang="en-GB" altLang="en-US" sz="3968" i="1">
                <a:solidFill>
                  <a:srgbClr val="6D6DC1"/>
                </a:solidFill>
              </a:rPr>
              <a:t>Evolutionary Inspiration</a:t>
            </a:r>
            <a:endParaRPr lang="de-DE" altLang="en-US" sz="4850"/>
          </a:p>
        </p:txBody>
      </p:sp>
      <p:sp>
        <p:nvSpPr>
          <p:cNvPr id="19460" name="Text Box 18">
            <a:extLst>
              <a:ext uri="{FF2B5EF4-FFF2-40B4-BE49-F238E27FC236}">
                <a16:creationId xmlns:a16="http://schemas.microsoft.com/office/drawing/2014/main" id="{4C6EF274-69D5-4ABC-97B8-9FA5A02D21D4}"/>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19461" name="Text Box 20">
            <a:extLst>
              <a:ext uri="{FF2B5EF4-FFF2-40B4-BE49-F238E27FC236}">
                <a16:creationId xmlns:a16="http://schemas.microsoft.com/office/drawing/2014/main" id="{8C0AF748-6507-40CE-BBF1-A6954930F775}"/>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19462" name="Text Box 21">
            <a:extLst>
              <a:ext uri="{FF2B5EF4-FFF2-40B4-BE49-F238E27FC236}">
                <a16:creationId xmlns:a16="http://schemas.microsoft.com/office/drawing/2014/main" id="{7DA12F61-AF42-4E26-8DA0-EE1E6B087942}"/>
              </a:ext>
            </a:extLst>
          </p:cNvPr>
          <p:cNvSpPr txBox="1">
            <a:spLocks noChangeArrowheads="1"/>
          </p:cNvSpPr>
          <p:nvPr/>
        </p:nvSpPr>
        <p:spPr bwMode="auto">
          <a:xfrm>
            <a:off x="252413" y="1176338"/>
            <a:ext cx="5459412" cy="769937"/>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Biological systems result from </a:t>
            </a:r>
          </a:p>
          <a:p>
            <a:pPr defTabSz="1007943">
              <a:spcBef>
                <a:spcPct val="0"/>
              </a:spcBef>
              <a:buFontTx/>
              <a:buNone/>
              <a:defRPr/>
            </a:pPr>
            <a:r>
              <a:rPr lang="en-US" altLang="en-US" sz="2205">
                <a:solidFill>
                  <a:srgbClr val="000000"/>
                </a:solidFill>
              </a:rPr>
              <a:t>an evolutionary process</a:t>
            </a:r>
          </a:p>
        </p:txBody>
      </p:sp>
      <p:sp>
        <p:nvSpPr>
          <p:cNvPr id="19463" name="Text Box 24">
            <a:extLst>
              <a:ext uri="{FF2B5EF4-FFF2-40B4-BE49-F238E27FC236}">
                <a16:creationId xmlns:a16="http://schemas.microsoft.com/office/drawing/2014/main" id="{34CF82BC-23CC-4841-925E-27530B7464A0}"/>
              </a:ext>
            </a:extLst>
          </p:cNvPr>
          <p:cNvSpPr txBox="1">
            <a:spLocks noChangeArrowheads="1"/>
          </p:cNvSpPr>
          <p:nvPr/>
        </p:nvSpPr>
        <p:spPr bwMode="auto">
          <a:xfrm>
            <a:off x="252413" y="2586038"/>
            <a:ext cx="3073400" cy="144938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Biological systems are </a:t>
            </a:r>
          </a:p>
          <a:p>
            <a:pPr defTabSz="1007943">
              <a:spcBef>
                <a:spcPct val="0"/>
              </a:spcBef>
              <a:defRPr/>
            </a:pPr>
            <a:r>
              <a:rPr lang="en-US" altLang="en-US" sz="2205">
                <a:solidFill>
                  <a:srgbClr val="000000"/>
                </a:solidFill>
              </a:rPr>
              <a:t> robust</a:t>
            </a:r>
          </a:p>
          <a:p>
            <a:pPr defTabSz="1007943">
              <a:spcBef>
                <a:spcPct val="0"/>
              </a:spcBef>
              <a:defRPr/>
            </a:pPr>
            <a:r>
              <a:rPr lang="en-US" altLang="en-US" sz="2205">
                <a:solidFill>
                  <a:srgbClr val="000000"/>
                </a:solidFill>
              </a:rPr>
              <a:t> complex </a:t>
            </a:r>
          </a:p>
          <a:p>
            <a:pPr defTabSz="1007943">
              <a:spcBef>
                <a:spcPct val="0"/>
              </a:spcBef>
              <a:defRPr/>
            </a:pPr>
            <a:r>
              <a:rPr lang="en-US" altLang="en-US" sz="2205">
                <a:solidFill>
                  <a:srgbClr val="000000"/>
                </a:solidFill>
              </a:rPr>
              <a:t> adaptive</a:t>
            </a:r>
          </a:p>
        </p:txBody>
      </p:sp>
      <p:sp>
        <p:nvSpPr>
          <p:cNvPr id="19464" name="Text Box 25">
            <a:extLst>
              <a:ext uri="{FF2B5EF4-FFF2-40B4-BE49-F238E27FC236}">
                <a16:creationId xmlns:a16="http://schemas.microsoft.com/office/drawing/2014/main" id="{293D376D-8E36-4E07-BCF3-9D383DC5A81C}"/>
              </a:ext>
            </a:extLst>
          </p:cNvPr>
          <p:cNvSpPr txBox="1">
            <a:spLocks noChangeArrowheads="1"/>
          </p:cNvSpPr>
          <p:nvPr/>
        </p:nvSpPr>
        <p:spPr bwMode="auto">
          <a:xfrm>
            <a:off x="6384925" y="4116388"/>
            <a:ext cx="3611563" cy="1789112"/>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Evolutionary Computation attempts to copy process of natural evolution for automatic solution of complex problems</a:t>
            </a:r>
          </a:p>
        </p:txBody>
      </p:sp>
      <p:sp>
        <p:nvSpPr>
          <p:cNvPr id="19465" name="Text Box 26">
            <a:extLst>
              <a:ext uri="{FF2B5EF4-FFF2-40B4-BE49-F238E27FC236}">
                <a16:creationId xmlns:a16="http://schemas.microsoft.com/office/drawing/2014/main" id="{5F887964-C421-47E2-A59B-3C35FEF5E691}"/>
              </a:ext>
            </a:extLst>
          </p:cNvPr>
          <p:cNvSpPr txBox="1">
            <a:spLocks noChangeArrowheads="1"/>
          </p:cNvSpPr>
          <p:nvPr/>
        </p:nvSpPr>
        <p:spPr bwMode="auto">
          <a:xfrm>
            <a:off x="673100" y="6184900"/>
            <a:ext cx="8159750" cy="43021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Does natural evolution generate increasingly complex systems?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16">
            <a:extLst>
              <a:ext uri="{FF2B5EF4-FFF2-40B4-BE49-F238E27FC236}">
                <a16:creationId xmlns:a16="http://schemas.microsoft.com/office/drawing/2014/main" id="{AE988CC4-919C-412A-8296-886721E4891C}"/>
              </a:ext>
            </a:extLst>
          </p:cNvPr>
          <p:cNvGrpSpPr>
            <a:grpSpLocks/>
          </p:cNvGrpSpPr>
          <p:nvPr/>
        </p:nvGrpSpPr>
        <p:grpSpPr bwMode="auto">
          <a:xfrm>
            <a:off x="168275" y="168275"/>
            <a:ext cx="9912350" cy="5459413"/>
            <a:chOff x="96" y="96"/>
            <a:chExt cx="5664" cy="3120"/>
          </a:xfrm>
        </p:grpSpPr>
        <p:pic>
          <p:nvPicPr>
            <p:cNvPr id="56327" name="Picture 15">
              <a:extLst>
                <a:ext uri="{FF2B5EF4-FFF2-40B4-BE49-F238E27FC236}">
                  <a16:creationId xmlns:a16="http://schemas.microsoft.com/office/drawing/2014/main" id="{48D0858B-F25D-4909-B708-8D672C040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 y="96"/>
              <a:ext cx="2598"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12">
              <a:extLst>
                <a:ext uri="{FF2B5EF4-FFF2-40B4-BE49-F238E27FC236}">
                  <a16:creationId xmlns:a16="http://schemas.microsoft.com/office/drawing/2014/main" id="{D7B5019D-8495-4BA5-BFB6-00E0D9F5B99C}"/>
                </a:ext>
              </a:extLst>
            </p:cNvPr>
            <p:cNvSpPr txBox="1">
              <a:spLocks noChangeArrowheads="1"/>
            </p:cNvSpPr>
            <p:nvPr/>
          </p:nvSpPr>
          <p:spPr bwMode="auto">
            <a:xfrm>
              <a:off x="96" y="634"/>
              <a:ext cx="2112" cy="51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646">
                  <a:solidFill>
                    <a:srgbClr val="000000"/>
                  </a:solidFill>
                </a:rPr>
                <a:t>All species derive from </a:t>
              </a:r>
            </a:p>
            <a:p>
              <a:pPr defTabSz="1007943">
                <a:spcBef>
                  <a:spcPct val="0"/>
                </a:spcBef>
                <a:buFontTx/>
                <a:buNone/>
                <a:defRPr/>
              </a:pPr>
              <a:r>
                <a:rPr lang="en-US" altLang="en-US" sz="2646">
                  <a:solidFill>
                    <a:srgbClr val="000000"/>
                  </a:solidFill>
                </a:rPr>
                <a:t>common ancestor</a:t>
              </a:r>
            </a:p>
          </p:txBody>
        </p:sp>
        <p:pic>
          <p:nvPicPr>
            <p:cNvPr id="56329" name="Picture 11">
              <a:extLst>
                <a:ext uri="{FF2B5EF4-FFF2-40B4-BE49-F238E27FC236}">
                  <a16:creationId xmlns:a16="http://schemas.microsoft.com/office/drawing/2014/main" id="{48F1E20D-0F9C-4DD3-AB35-E4331A7B3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576"/>
              <a:ext cx="933"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3">
              <a:extLst>
                <a:ext uri="{FF2B5EF4-FFF2-40B4-BE49-F238E27FC236}">
                  <a16:creationId xmlns:a16="http://schemas.microsoft.com/office/drawing/2014/main" id="{52BC2E1A-4092-4B91-A30B-A615C1505BBF}"/>
                </a:ext>
              </a:extLst>
            </p:cNvPr>
            <p:cNvSpPr txBox="1">
              <a:spLocks noChangeArrowheads="1"/>
            </p:cNvSpPr>
            <p:nvPr/>
          </p:nvSpPr>
          <p:spPr bwMode="auto">
            <a:xfrm>
              <a:off x="528" y="1152"/>
              <a:ext cx="1574" cy="3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764">
                  <a:solidFill>
                    <a:srgbClr val="000000"/>
                  </a:solidFill>
                </a:rPr>
                <a:t>Charles Darwin, 1859</a:t>
              </a:r>
            </a:p>
            <a:p>
              <a:pPr defTabSz="1007943">
                <a:spcBef>
                  <a:spcPct val="0"/>
                </a:spcBef>
                <a:buFontTx/>
                <a:buNone/>
                <a:defRPr/>
              </a:pPr>
              <a:r>
                <a:rPr lang="en-US" altLang="en-US" sz="1764" i="1">
                  <a:solidFill>
                    <a:srgbClr val="000000"/>
                  </a:solidFill>
                </a:rPr>
                <a:t>On the Origins of Species</a:t>
              </a:r>
              <a:endParaRPr lang="en-US" altLang="en-US" sz="1764">
                <a:solidFill>
                  <a:srgbClr val="000000"/>
                </a:solidFill>
              </a:endParaRPr>
            </a:p>
          </p:txBody>
        </p:sp>
      </p:grpSp>
      <p:sp>
        <p:nvSpPr>
          <p:cNvPr id="21507" name="Rectangle 3">
            <a:extLst>
              <a:ext uri="{FF2B5EF4-FFF2-40B4-BE49-F238E27FC236}">
                <a16:creationId xmlns:a16="http://schemas.microsoft.com/office/drawing/2014/main" id="{7FE2C680-4F05-4B49-A48B-BB7A24451745}"/>
              </a:ext>
            </a:extLst>
          </p:cNvPr>
          <p:cNvSpPr>
            <a:spLocks noGrp="1" noChangeArrowheads="1"/>
          </p:cNvSpPr>
          <p:nvPr>
            <p:ph type="title"/>
          </p:nvPr>
        </p:nvSpPr>
        <p:spPr>
          <a:xfrm>
            <a:off x="336550" y="252413"/>
            <a:ext cx="8534400" cy="503237"/>
          </a:xfrm>
        </p:spPr>
        <p:txBody>
          <a:bodyPr/>
          <a:lstStyle/>
          <a:p>
            <a:pPr algn="l" eaLnBrk="1" hangingPunct="1">
              <a:defRPr/>
            </a:pPr>
            <a:r>
              <a:rPr lang="en-GB" altLang="en-US" sz="3968" i="1">
                <a:solidFill>
                  <a:srgbClr val="6D6DC1"/>
                </a:solidFill>
              </a:rPr>
              <a:t>The 4 Pillars of Evolution</a:t>
            </a:r>
            <a:endParaRPr lang="de-DE" altLang="en-US" sz="4850"/>
          </a:p>
        </p:txBody>
      </p:sp>
      <p:sp>
        <p:nvSpPr>
          <p:cNvPr id="21508" name="Text Box 4">
            <a:extLst>
              <a:ext uri="{FF2B5EF4-FFF2-40B4-BE49-F238E27FC236}">
                <a16:creationId xmlns:a16="http://schemas.microsoft.com/office/drawing/2014/main" id="{DE13AA5F-ECBA-43D1-829D-A6BC5FC57177}"/>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21509" name="Text Box 5">
            <a:extLst>
              <a:ext uri="{FF2B5EF4-FFF2-40B4-BE49-F238E27FC236}">
                <a16:creationId xmlns:a16="http://schemas.microsoft.com/office/drawing/2014/main" id="{5C04E0EB-7BCF-42C0-A044-E70BC7014DD6}"/>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21514" name="Text Box 10">
            <a:extLst>
              <a:ext uri="{FF2B5EF4-FFF2-40B4-BE49-F238E27FC236}">
                <a16:creationId xmlns:a16="http://schemas.microsoft.com/office/drawing/2014/main" id="{417BBD14-6E61-42CA-AFDE-9DA2AB9AF69A}"/>
              </a:ext>
            </a:extLst>
          </p:cNvPr>
          <p:cNvSpPr txBox="1">
            <a:spLocks noChangeArrowheads="1"/>
          </p:cNvSpPr>
          <p:nvPr/>
        </p:nvSpPr>
        <p:spPr bwMode="auto">
          <a:xfrm>
            <a:off x="252413" y="3425825"/>
            <a:ext cx="9155112" cy="314642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Population</a:t>
            </a:r>
            <a:endParaRPr lang="en-US" altLang="en-US" sz="2205">
              <a:solidFill>
                <a:srgbClr val="000000"/>
              </a:solidFill>
            </a:endParaRPr>
          </a:p>
          <a:p>
            <a:pPr defTabSz="1007943">
              <a:spcBef>
                <a:spcPct val="0"/>
              </a:spcBef>
              <a:buFontTx/>
              <a:buNone/>
              <a:defRPr/>
            </a:pPr>
            <a:r>
              <a:rPr lang="en-US" altLang="en-US" sz="2205">
                <a:solidFill>
                  <a:srgbClr val="000000"/>
                </a:solidFill>
              </a:rPr>
              <a:t>Group of several individuals</a:t>
            </a:r>
          </a:p>
          <a:p>
            <a:pPr defTabSz="1007943">
              <a:spcBef>
                <a:spcPct val="0"/>
              </a:spcBef>
              <a:buFontTx/>
              <a:buNone/>
              <a:defRPr/>
            </a:pPr>
            <a:r>
              <a:rPr lang="en-US" altLang="en-US" sz="2205" b="1">
                <a:solidFill>
                  <a:srgbClr val="000000"/>
                </a:solidFill>
              </a:rPr>
              <a:t>Diversity</a:t>
            </a:r>
            <a:endParaRPr lang="en-US" altLang="en-US" sz="2205">
              <a:solidFill>
                <a:srgbClr val="000000"/>
              </a:solidFill>
            </a:endParaRPr>
          </a:p>
          <a:p>
            <a:pPr defTabSz="1007943">
              <a:spcBef>
                <a:spcPct val="0"/>
              </a:spcBef>
              <a:buFontTx/>
              <a:buNone/>
              <a:defRPr/>
            </a:pPr>
            <a:r>
              <a:rPr lang="en-US" altLang="en-US" sz="2205">
                <a:solidFill>
                  <a:srgbClr val="000000"/>
                </a:solidFill>
              </a:rPr>
              <a:t>Individuals have different characteristics</a:t>
            </a:r>
          </a:p>
          <a:p>
            <a:pPr defTabSz="1007943">
              <a:spcBef>
                <a:spcPct val="0"/>
              </a:spcBef>
              <a:buFontTx/>
              <a:buNone/>
              <a:defRPr/>
            </a:pPr>
            <a:r>
              <a:rPr lang="en-US" altLang="en-US" sz="2205" b="1">
                <a:solidFill>
                  <a:srgbClr val="000000"/>
                </a:solidFill>
              </a:rPr>
              <a:t>Heredity</a:t>
            </a:r>
            <a:endParaRPr lang="en-US" altLang="en-US" sz="2205">
              <a:solidFill>
                <a:srgbClr val="000000"/>
              </a:solidFill>
            </a:endParaRPr>
          </a:p>
          <a:p>
            <a:pPr defTabSz="1007943">
              <a:spcBef>
                <a:spcPct val="0"/>
              </a:spcBef>
              <a:buFontTx/>
              <a:buNone/>
              <a:defRPr/>
            </a:pPr>
            <a:r>
              <a:rPr lang="en-US" altLang="en-US" sz="2205">
                <a:solidFill>
                  <a:srgbClr val="000000"/>
                </a:solidFill>
              </a:rPr>
              <a:t>Characteristics are transmitted over generations</a:t>
            </a:r>
          </a:p>
          <a:p>
            <a:pPr defTabSz="1007943">
              <a:spcBef>
                <a:spcPct val="0"/>
              </a:spcBef>
              <a:buFontTx/>
              <a:buNone/>
              <a:defRPr/>
            </a:pPr>
            <a:r>
              <a:rPr lang="en-US" altLang="en-US" sz="2205" b="1">
                <a:solidFill>
                  <a:srgbClr val="000000"/>
                </a:solidFill>
              </a:rPr>
              <a:t>Selection</a:t>
            </a:r>
            <a:endParaRPr lang="en-US" altLang="en-US" sz="2205">
              <a:solidFill>
                <a:srgbClr val="000000"/>
              </a:solidFill>
            </a:endParaRPr>
          </a:p>
          <a:p>
            <a:pPr defTabSz="1007943">
              <a:spcBef>
                <a:spcPct val="0"/>
              </a:spcBef>
              <a:defRPr/>
            </a:pPr>
            <a:r>
              <a:rPr lang="en-US" altLang="en-US" sz="2205">
                <a:solidFill>
                  <a:srgbClr val="000000"/>
                </a:solidFill>
              </a:rPr>
              <a:t> Individuals make more offspring than the environment can support</a:t>
            </a:r>
          </a:p>
          <a:p>
            <a:pPr defTabSz="1007943">
              <a:spcBef>
                <a:spcPct val="0"/>
              </a:spcBef>
              <a:defRPr/>
            </a:pPr>
            <a:r>
              <a:rPr lang="en-US" altLang="en-US" sz="2205">
                <a:solidFill>
                  <a:srgbClr val="000000"/>
                </a:solidFill>
              </a:rPr>
              <a:t> Better at food gathering = better at surviving = make more offspring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60BC9FC-53DE-4B27-8010-8C16F4E49E2C}"/>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Evolution without Progress</a:t>
            </a:r>
            <a:endParaRPr lang="de-DE" altLang="en-US" sz="4850"/>
          </a:p>
        </p:txBody>
      </p:sp>
      <p:pic>
        <p:nvPicPr>
          <p:cNvPr id="58371" name="Picture 6">
            <a:extLst>
              <a:ext uri="{FF2B5EF4-FFF2-40B4-BE49-F238E27FC236}">
                <a16:creationId xmlns:a16="http://schemas.microsoft.com/office/drawing/2014/main" id="{BFE37900-BF06-4330-AF19-B81A9F0CB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4" t="6667" r="1918" b="5333"/>
          <a:stretch>
            <a:fillRect/>
          </a:stretch>
        </p:blipFill>
        <p:spPr bwMode="auto">
          <a:xfrm>
            <a:off x="84138" y="1511300"/>
            <a:ext cx="35718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7">
            <a:extLst>
              <a:ext uri="{FF2B5EF4-FFF2-40B4-BE49-F238E27FC236}">
                <a16:creationId xmlns:a16="http://schemas.microsoft.com/office/drawing/2014/main" id="{C496B07A-6666-40DA-82AD-6F5CC5E36665}"/>
              </a:ext>
            </a:extLst>
          </p:cNvPr>
          <p:cNvSpPr txBox="1">
            <a:spLocks noChangeArrowheads="1"/>
          </p:cNvSpPr>
          <p:nvPr/>
        </p:nvSpPr>
        <p:spPr bwMode="auto">
          <a:xfrm>
            <a:off x="693738" y="906463"/>
            <a:ext cx="8618537"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 or “why we should not fear an invasion from Mars” (Gould, 1997)</a:t>
            </a:r>
          </a:p>
        </p:txBody>
      </p:sp>
      <p:sp>
        <p:nvSpPr>
          <p:cNvPr id="22536" name="Text Box 8">
            <a:extLst>
              <a:ext uri="{FF2B5EF4-FFF2-40B4-BE49-F238E27FC236}">
                <a16:creationId xmlns:a16="http://schemas.microsoft.com/office/drawing/2014/main" id="{CED23ED5-5545-47E3-85AB-D6D8C3F6F8B9}"/>
              </a:ext>
            </a:extLst>
          </p:cNvPr>
          <p:cNvSpPr txBox="1">
            <a:spLocks noChangeArrowheads="1"/>
          </p:cNvSpPr>
          <p:nvPr/>
        </p:nvSpPr>
        <p:spPr bwMode="auto">
          <a:xfrm>
            <a:off x="3613150" y="3425825"/>
            <a:ext cx="6407150" cy="28067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Evolution without Progress:</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If no competition, no selection of the fittest</a:t>
            </a:r>
          </a:p>
          <a:p>
            <a:pPr defTabSz="1007943">
              <a:spcBef>
                <a:spcPct val="0"/>
              </a:spcBef>
              <a:defRPr/>
            </a:pPr>
            <a:endParaRPr lang="en-US" altLang="en-US" sz="2205">
              <a:solidFill>
                <a:srgbClr val="000000"/>
              </a:solidFill>
            </a:endParaRPr>
          </a:p>
          <a:p>
            <a:pPr defTabSz="1007943">
              <a:spcBef>
                <a:spcPct val="0"/>
              </a:spcBef>
              <a:defRPr/>
            </a:pPr>
            <a:r>
              <a:rPr lang="en-US" altLang="en-US" sz="2205">
                <a:solidFill>
                  <a:srgbClr val="000000"/>
                </a:solidFill>
              </a:rPr>
              <a:t> Individuals selected against current environment</a:t>
            </a:r>
          </a:p>
          <a:p>
            <a:pPr defTabSz="1007943">
              <a:spcBef>
                <a:spcPct val="0"/>
              </a:spcBef>
              <a:defRPr/>
            </a:pPr>
            <a:endParaRPr lang="en-US" altLang="en-US" sz="2205">
              <a:solidFill>
                <a:srgbClr val="000000"/>
              </a:solidFill>
            </a:endParaRPr>
          </a:p>
          <a:p>
            <a:pPr defTabSz="1007943">
              <a:spcBef>
                <a:spcPct val="0"/>
              </a:spcBef>
              <a:defRPr/>
            </a:pPr>
            <a:r>
              <a:rPr lang="en-US" altLang="en-US" sz="2205">
                <a:solidFill>
                  <a:srgbClr val="000000"/>
                </a:solidFill>
              </a:rPr>
              <a:t> Accumulation of change with no cost or benefit</a:t>
            </a:r>
          </a:p>
          <a:p>
            <a:pPr defTabSz="1007943">
              <a:spcBef>
                <a:spcPct val="0"/>
              </a:spcBef>
              <a:buFontTx/>
              <a:buNone/>
              <a:defRPr/>
            </a:pPr>
            <a:r>
              <a:rPr lang="en-US" altLang="en-US" sz="2205">
                <a:solidFill>
                  <a:srgbClr val="000000"/>
                </a:solidFill>
              </a:rPr>
              <a:t>  (also known as </a:t>
            </a:r>
            <a:r>
              <a:rPr lang="en-US" altLang="en-US" sz="2205" i="1">
                <a:solidFill>
                  <a:srgbClr val="000000"/>
                </a:solidFill>
              </a:rPr>
              <a:t>Neutral Evolution</a:t>
            </a:r>
            <a:r>
              <a:rPr lang="en-US" altLang="en-US" sz="2205">
                <a:solidFill>
                  <a:srgbClr val="000000"/>
                </a:solidFill>
              </a:rPr>
              <a:t>)</a:t>
            </a:r>
          </a:p>
        </p:txBody>
      </p:sp>
      <p:sp>
        <p:nvSpPr>
          <p:cNvPr id="22537" name="Text Box 9">
            <a:extLst>
              <a:ext uri="{FF2B5EF4-FFF2-40B4-BE49-F238E27FC236}">
                <a16:creationId xmlns:a16="http://schemas.microsoft.com/office/drawing/2014/main" id="{1C35F80C-9863-4D4E-A0E1-FCFFD6195A1A}"/>
              </a:ext>
            </a:extLst>
          </p:cNvPr>
          <p:cNvSpPr txBox="1">
            <a:spLocks noChangeArrowheads="1"/>
          </p:cNvSpPr>
          <p:nvPr/>
        </p:nvSpPr>
        <p:spPr bwMode="auto">
          <a:xfrm>
            <a:off x="3695700" y="1911350"/>
            <a:ext cx="6132513" cy="1109663"/>
          </a:xfrm>
          <a:prstGeom prst="rect">
            <a:avLst/>
          </a:prstGeom>
          <a:noFill/>
          <a:ln w="3175">
            <a:solidFill>
              <a:schemeClr val="tx1"/>
            </a:solidFill>
            <a:miter lim="800000"/>
            <a:headEnd/>
            <a:tailEnd/>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Humans are not the top of the evolutionary ladder (misleading image of evolution with humans at top or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utoUpdateAnimBg="0"/>
      <p:bldP spid="2253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3581DBC-B89F-478B-87C8-1C0CF98D23F7}"/>
              </a:ext>
            </a:extLst>
          </p:cNvPr>
          <p:cNvSpPr txBox="1">
            <a:spLocks/>
          </p:cNvSpPr>
          <p:nvPr/>
        </p:nvSpPr>
        <p:spPr>
          <a:xfrm>
            <a:off x="668132" y="1763613"/>
            <a:ext cx="5020252" cy="5184576"/>
          </a:xfrm>
          <a:prstGeom prst="rect">
            <a:avLst/>
          </a:prstGeom>
        </p:spPr>
        <p:txBody>
          <a:bodyPr vert="horz" lIns="21258" tIns="10630" rIns="21258" bIns="10630" rtlCol="0" anchor="t">
            <a:normAutofit fontScale="92500" lnSpcReduction="10000"/>
          </a:bodyPr>
          <a:lstStyle>
            <a:lvl1pPr marL="242292" indent="-242292" algn="l" defTabSz="914175" rtl="0" eaLnBrk="1" latinLnBrk="0" hangingPunct="1">
              <a:spcBef>
                <a:spcPts val="938"/>
              </a:spcBef>
              <a:buSzPct val="85000"/>
              <a:buFont typeface="Zapf Dingbats"/>
              <a:buChar char="‣"/>
              <a:defRPr sz="1650" kern="1200">
                <a:solidFill>
                  <a:srgbClr val="5C5C5C"/>
                </a:solidFill>
                <a:latin typeface="Arial"/>
                <a:ea typeface="Arial"/>
                <a:cs typeface="Arial"/>
                <a:sym typeface="Arial"/>
              </a:defRPr>
            </a:lvl1pPr>
            <a:lvl2pPr marL="418505" indent="-242292" algn="l" defTabSz="914175" rtl="0" eaLnBrk="1" latinLnBrk="0" hangingPunct="1">
              <a:spcBef>
                <a:spcPts val="938"/>
              </a:spcBef>
              <a:buFont typeface="Zapf Dingbats"/>
              <a:buChar char="‣"/>
              <a:defRPr sz="1650" kern="1200">
                <a:solidFill>
                  <a:srgbClr val="5C5C5C"/>
                </a:solidFill>
                <a:latin typeface="Arial"/>
                <a:ea typeface="Arial"/>
                <a:cs typeface="Arial"/>
                <a:sym typeface="Arial"/>
              </a:defRPr>
            </a:lvl2pPr>
            <a:lvl3pPr marL="594717" indent="-242292" algn="l" defTabSz="914175" rtl="0" eaLnBrk="1" latinLnBrk="0" hangingPunct="1">
              <a:spcBef>
                <a:spcPts val="938"/>
              </a:spcBef>
              <a:buFont typeface="Zapf Dingbats"/>
              <a:buChar char="‣"/>
              <a:defRPr sz="1650" kern="1200">
                <a:solidFill>
                  <a:srgbClr val="5C5C5C"/>
                </a:solidFill>
                <a:latin typeface="Arial"/>
                <a:ea typeface="Arial"/>
                <a:cs typeface="Arial"/>
                <a:sym typeface="Arial"/>
              </a:defRPr>
            </a:lvl3pPr>
            <a:lvl4pPr marL="770930" indent="-242292" algn="l" defTabSz="914175" rtl="0" eaLnBrk="1" latinLnBrk="0" hangingPunct="1">
              <a:spcBef>
                <a:spcPts val="938"/>
              </a:spcBef>
              <a:buFont typeface="Zapf Dingbats"/>
              <a:buChar char="‣"/>
              <a:defRPr sz="1650" kern="1200">
                <a:solidFill>
                  <a:srgbClr val="5C5C5C"/>
                </a:solidFill>
                <a:latin typeface="Arial"/>
                <a:ea typeface="Arial"/>
                <a:cs typeface="Arial"/>
                <a:sym typeface="Arial"/>
              </a:defRPr>
            </a:lvl4pPr>
            <a:lvl5pPr marL="947142" indent="-242292" algn="l" defTabSz="914175" rtl="0" eaLnBrk="1" latinLnBrk="0" hangingPunct="1">
              <a:spcBef>
                <a:spcPts val="938"/>
              </a:spcBef>
              <a:buFont typeface="Zapf Dingbats"/>
              <a:buChar char="‣"/>
              <a:defRPr sz="1650" kern="1200">
                <a:solidFill>
                  <a:srgbClr val="5C5C5C"/>
                </a:solidFill>
                <a:latin typeface="Arial"/>
                <a:ea typeface="Arial"/>
                <a:cs typeface="Arial"/>
                <a:sym typeface="Arial"/>
              </a:defRPr>
            </a:lvl5pPr>
            <a:lvl6pPr marL="2513975" indent="-228544" algn="l" defTabSz="9141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4" indent="-228544" algn="l" defTabSz="9141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50" indent="-228544" algn="l" defTabSz="9141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6" indent="-228544" algn="l" defTabSz="91417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212580" fontAlgn="auto">
              <a:spcBef>
                <a:spcPts val="218"/>
              </a:spcBef>
              <a:spcAft>
                <a:spcPts val="0"/>
              </a:spcAft>
              <a:defRPr/>
            </a:pPr>
            <a:r>
              <a:rPr lang="en-US" sz="1900" dirty="0">
                <a:solidFill>
                  <a:prstClr val="black"/>
                </a:solidFill>
              </a:rPr>
              <a:t>Around 30 years in Norway, around 25 years in USA</a:t>
            </a:r>
          </a:p>
          <a:p>
            <a:pPr defTabSz="212580" fontAlgn="auto">
              <a:spcBef>
                <a:spcPts val="218"/>
              </a:spcBef>
              <a:spcAft>
                <a:spcPts val="0"/>
              </a:spcAft>
              <a:defRPr/>
            </a:pPr>
            <a:r>
              <a:rPr lang="en-US" sz="1900" dirty="0">
                <a:solidFill>
                  <a:prstClr val="black"/>
                </a:solidFill>
              </a:rPr>
              <a:t>Education: Siv. Ing. From NTH, Ph.D. from UIUC – both in Computer Science</a:t>
            </a:r>
          </a:p>
          <a:p>
            <a:pPr marL="465828" lvl="3" indent="-342900" defTabSz="212580" fontAlgn="auto">
              <a:spcBef>
                <a:spcPts val="218"/>
              </a:spcBef>
              <a:spcAft>
                <a:spcPts val="0"/>
              </a:spcAft>
              <a:buSzPct val="85000"/>
              <a:defRPr/>
            </a:pPr>
            <a:r>
              <a:rPr lang="en-US" sz="1700" dirty="0">
                <a:solidFill>
                  <a:prstClr val="black"/>
                </a:solidFill>
              </a:rPr>
              <a:t>Focus on AI since the late-1980s</a:t>
            </a:r>
          </a:p>
          <a:p>
            <a:pPr defTabSz="212580" fontAlgn="auto">
              <a:spcBef>
                <a:spcPts val="218"/>
              </a:spcBef>
              <a:spcAft>
                <a:spcPts val="0"/>
              </a:spcAft>
              <a:defRPr/>
            </a:pPr>
            <a:r>
              <a:rPr lang="en-US" sz="1900" dirty="0">
                <a:solidFill>
                  <a:prstClr val="black"/>
                </a:solidFill>
              </a:rPr>
              <a:t>Positions: </a:t>
            </a:r>
            <a:r>
              <a:rPr lang="en-US" sz="1900" i="1" dirty="0">
                <a:solidFill>
                  <a:prstClr val="black"/>
                </a:solidFill>
              </a:rPr>
              <a:t>SINTEF in Trondheim, Rockwell in SoCal and NorCal, USRA/RIACS at NASA Ames Research Center, Carnegie Mellon University (CMU) in Silicon Valley, NTNU in Trondheim</a:t>
            </a:r>
          </a:p>
          <a:p>
            <a:pPr lvl="1" defTabSz="212580" fontAlgn="auto">
              <a:spcBef>
                <a:spcPts val="218"/>
              </a:spcBef>
              <a:spcAft>
                <a:spcPts val="0"/>
              </a:spcAft>
              <a:defRPr/>
            </a:pPr>
            <a:r>
              <a:rPr lang="en-US" sz="1700" dirty="0">
                <a:solidFill>
                  <a:prstClr val="black"/>
                </a:solidFill>
              </a:rPr>
              <a:t>Experience at the interface of academia and industry</a:t>
            </a:r>
          </a:p>
          <a:p>
            <a:pPr marL="465828" lvl="3" indent="-342900" defTabSz="212580" fontAlgn="auto">
              <a:spcBef>
                <a:spcPts val="218"/>
              </a:spcBef>
              <a:spcAft>
                <a:spcPts val="0"/>
              </a:spcAft>
              <a:buSzPct val="85000"/>
              <a:defRPr/>
            </a:pPr>
            <a:r>
              <a:rPr lang="en-US" sz="1700" dirty="0">
                <a:solidFill>
                  <a:prstClr val="black"/>
                </a:solidFill>
              </a:rPr>
              <a:t>Around 15 years in Silicon Valley, California</a:t>
            </a:r>
          </a:p>
          <a:p>
            <a:pPr marL="465828" lvl="3" indent="-342900" defTabSz="212580" fontAlgn="auto">
              <a:spcBef>
                <a:spcPts val="218"/>
              </a:spcBef>
              <a:spcAft>
                <a:spcPts val="0"/>
              </a:spcAft>
              <a:buSzPct val="85000"/>
              <a:defRPr/>
            </a:pPr>
            <a:r>
              <a:rPr lang="en-US" sz="1700" dirty="0">
                <a:solidFill>
                  <a:prstClr val="black"/>
                </a:solidFill>
              </a:rPr>
              <a:t>Over 100 publications: AI Journal, AAAI, AISTATS, IEEE TKDE, IJCAI, JAR, KDD, UAI, …</a:t>
            </a:r>
          </a:p>
          <a:p>
            <a:pPr marL="465828" lvl="3" indent="-342900" defTabSz="212580" fontAlgn="auto">
              <a:spcBef>
                <a:spcPts val="218"/>
              </a:spcBef>
              <a:spcAft>
                <a:spcPts val="0"/>
              </a:spcAft>
              <a:buSzPct val="85000"/>
              <a:defRPr/>
            </a:pPr>
            <a:r>
              <a:rPr lang="en-US" sz="1700" dirty="0">
                <a:solidFill>
                  <a:prstClr val="black"/>
                </a:solidFill>
              </a:rPr>
              <a:t>4 U.S. patents</a:t>
            </a:r>
          </a:p>
          <a:p>
            <a:pPr defTabSz="212580" fontAlgn="auto">
              <a:spcBef>
                <a:spcPts val="218"/>
              </a:spcBef>
              <a:spcAft>
                <a:spcPts val="0"/>
              </a:spcAft>
              <a:defRPr/>
            </a:pPr>
            <a:r>
              <a:rPr lang="en-US" sz="1900" dirty="0">
                <a:solidFill>
                  <a:prstClr val="black"/>
                </a:solidFill>
              </a:rPr>
              <a:t>Currently: </a:t>
            </a:r>
          </a:p>
          <a:p>
            <a:pPr marL="424852" lvl="2" indent="-342900" defTabSz="212580" fontAlgn="auto">
              <a:spcBef>
                <a:spcPts val="218"/>
              </a:spcBef>
              <a:spcAft>
                <a:spcPts val="0"/>
              </a:spcAft>
              <a:buSzPct val="85000"/>
              <a:defRPr/>
            </a:pPr>
            <a:r>
              <a:rPr lang="en-US" sz="1700" dirty="0">
                <a:solidFill>
                  <a:prstClr val="black"/>
                </a:solidFill>
              </a:rPr>
              <a:t>Professor in Computer Science at NTNU since Fall 2018</a:t>
            </a:r>
          </a:p>
          <a:p>
            <a:pPr marL="424852" lvl="2" indent="-342900" defTabSz="212580" fontAlgn="auto">
              <a:spcBef>
                <a:spcPts val="218"/>
              </a:spcBef>
              <a:spcAft>
                <a:spcPts val="0"/>
              </a:spcAft>
              <a:buSzPct val="85000"/>
              <a:defRPr/>
            </a:pPr>
            <a:r>
              <a:rPr lang="en-US" sz="1700" dirty="0">
                <a:solidFill>
                  <a:prstClr val="black"/>
                </a:solidFill>
              </a:rPr>
              <a:t>Member of the Norwegian Open AI Lab</a:t>
            </a:r>
          </a:p>
          <a:p>
            <a:pPr marL="56342" indent="-56342" defTabSz="212580" fontAlgn="auto">
              <a:spcBef>
                <a:spcPts val="218"/>
              </a:spcBef>
              <a:spcAft>
                <a:spcPts val="0"/>
              </a:spcAft>
              <a:defRPr/>
            </a:pPr>
            <a:endParaRPr lang="en-US" sz="1200" dirty="0"/>
          </a:p>
          <a:p>
            <a:pPr marL="56342" indent="-56342" defTabSz="212580" fontAlgn="auto">
              <a:spcBef>
                <a:spcPts val="218"/>
              </a:spcBef>
              <a:spcAft>
                <a:spcPts val="0"/>
              </a:spcAft>
              <a:defRPr/>
            </a:pPr>
            <a:endParaRPr lang="en-US" sz="1200" dirty="0"/>
          </a:p>
        </p:txBody>
      </p:sp>
      <p:pic>
        <p:nvPicPr>
          <p:cNvPr id="7" name="Picture 6">
            <a:extLst>
              <a:ext uri="{FF2B5EF4-FFF2-40B4-BE49-F238E27FC236}">
                <a16:creationId xmlns:a16="http://schemas.microsoft.com/office/drawing/2014/main" id="{0685D908-C8B4-423A-97BF-28BA6D57D72F}"/>
              </a:ext>
            </a:extLst>
          </p:cNvPr>
          <p:cNvPicPr>
            <a:picLocks noChangeAspect="1"/>
          </p:cNvPicPr>
          <p:nvPr/>
        </p:nvPicPr>
        <p:blipFill>
          <a:blip r:embed="rId2"/>
          <a:stretch>
            <a:fillRect/>
          </a:stretch>
        </p:blipFill>
        <p:spPr>
          <a:xfrm>
            <a:off x="5986836" y="2350791"/>
            <a:ext cx="3241109" cy="3197830"/>
          </a:xfrm>
          <a:prstGeom prst="rect">
            <a:avLst/>
          </a:prstGeom>
        </p:spPr>
      </p:pic>
      <p:sp>
        <p:nvSpPr>
          <p:cNvPr id="9" name="TextBox 8">
            <a:extLst>
              <a:ext uri="{FF2B5EF4-FFF2-40B4-BE49-F238E27FC236}">
                <a16:creationId xmlns:a16="http://schemas.microsoft.com/office/drawing/2014/main" id="{BF7D9C99-B9F1-4966-BA30-A57FE9E6E28B}"/>
              </a:ext>
            </a:extLst>
          </p:cNvPr>
          <p:cNvSpPr txBox="1"/>
          <p:nvPr/>
        </p:nvSpPr>
        <p:spPr>
          <a:xfrm>
            <a:off x="7198789" y="2455249"/>
            <a:ext cx="1961685" cy="10514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613" tIns="16613" rIns="16613" bIns="16613" numCol="1" spcCol="38100" rtlCol="0" anchor="ctr">
            <a:spAutoFit/>
          </a:bodyPr>
          <a:lstStyle/>
          <a:p>
            <a:pPr algn="ctr" defTabSz="191037" eaLnBrk="1" fontAlgn="auto">
              <a:spcBef>
                <a:spcPts val="0"/>
              </a:spcBef>
              <a:spcAft>
                <a:spcPts val="0"/>
              </a:spcAft>
            </a:pPr>
            <a:r>
              <a:rPr lang="en-US" sz="1323" i="1" dirty="0">
                <a:solidFill>
                  <a:srgbClr val="000000"/>
                </a:solidFill>
                <a:latin typeface="Helvetica Light"/>
                <a:ea typeface="+mn-ea"/>
                <a:sym typeface="Helvetica Light"/>
              </a:rPr>
              <a:t>NASA Ames Research Center (ARC) and Carnegie Mellon University (CMU) in Silicon Valley</a:t>
            </a:r>
          </a:p>
        </p:txBody>
      </p:sp>
      <p:sp>
        <p:nvSpPr>
          <p:cNvPr id="10" name="Involved INSTITUTES AND FACULTY">
            <a:extLst>
              <a:ext uri="{FF2B5EF4-FFF2-40B4-BE49-F238E27FC236}">
                <a16:creationId xmlns:a16="http://schemas.microsoft.com/office/drawing/2014/main" id="{BDF4BF26-17D4-4FC1-9327-7B386E0DDB19}"/>
              </a:ext>
            </a:extLst>
          </p:cNvPr>
          <p:cNvSpPr txBox="1">
            <a:spLocks noGrp="1"/>
          </p:cNvSpPr>
          <p:nvPr>
            <p:ph type="title"/>
          </p:nvPr>
        </p:nvSpPr>
        <p:spPr>
          <a:xfrm>
            <a:off x="1260078" y="899517"/>
            <a:ext cx="7560469" cy="315636"/>
          </a:xfrm>
          <a:prstGeom prst="rect">
            <a:avLst/>
          </a:prstGeom>
        </p:spPr>
        <p:txBody>
          <a:bodyPr>
            <a:noAutofit/>
          </a:bodyPr>
          <a:lstStyle/>
          <a:p>
            <a:pPr lvl="1" algn="ctr" defTabSz="188490">
              <a:spcBef>
                <a:spcPts val="714"/>
              </a:spcBef>
              <a:defRPr sz="6216" b="1" cap="all">
                <a:solidFill>
                  <a:srgbClr val="2497DE"/>
                </a:solidFill>
                <a:latin typeface="Arial"/>
                <a:ea typeface="Arial"/>
                <a:cs typeface="Arial"/>
                <a:sym typeface="Arial"/>
              </a:defRPr>
            </a:pPr>
            <a:r>
              <a:rPr lang="en-US" sz="2800" dirty="0"/>
              <a:t>My background and Experience</a:t>
            </a:r>
          </a:p>
        </p:txBody>
      </p:sp>
    </p:spTree>
    <p:extLst>
      <p:ext uri="{BB962C8B-B14F-4D97-AF65-F5344CB8AC3E}">
        <p14:creationId xmlns:p14="http://schemas.microsoft.com/office/powerpoint/2010/main" val="940071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7B66243-0DF4-4ECE-A896-60F80C37308F}"/>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Models of Evolution</a:t>
            </a:r>
            <a:endParaRPr lang="de-DE" altLang="en-US" sz="4850"/>
          </a:p>
        </p:txBody>
      </p:sp>
      <p:sp>
        <p:nvSpPr>
          <p:cNvPr id="25603" name="Text Box 3">
            <a:extLst>
              <a:ext uri="{FF2B5EF4-FFF2-40B4-BE49-F238E27FC236}">
                <a16:creationId xmlns:a16="http://schemas.microsoft.com/office/drawing/2014/main" id="{A3110236-85C1-4788-B1F9-2AF9ACF7A7EB}"/>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25604" name="Text Box 4">
            <a:extLst>
              <a:ext uri="{FF2B5EF4-FFF2-40B4-BE49-F238E27FC236}">
                <a16:creationId xmlns:a16="http://schemas.microsoft.com/office/drawing/2014/main" id="{742158EC-F863-4397-A387-D51DD397B39F}"/>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25605" name="Text Box 9">
            <a:extLst>
              <a:ext uri="{FF2B5EF4-FFF2-40B4-BE49-F238E27FC236}">
                <a16:creationId xmlns:a16="http://schemas.microsoft.com/office/drawing/2014/main" id="{CE7B8063-1A24-44F7-A2B5-59CEDBD0CD3D}"/>
              </a:ext>
            </a:extLst>
          </p:cNvPr>
          <p:cNvSpPr txBox="1">
            <a:spLocks noChangeArrowheads="1"/>
          </p:cNvSpPr>
          <p:nvPr/>
        </p:nvSpPr>
        <p:spPr bwMode="auto">
          <a:xfrm>
            <a:off x="420688" y="1008063"/>
            <a:ext cx="4872037" cy="2128837"/>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Biological models predict variations in population size or gene frequency, but not progress.</a:t>
            </a:r>
          </a:p>
          <a:p>
            <a:pPr defTabSz="1007943">
              <a:spcBef>
                <a:spcPct val="0"/>
              </a:spcBef>
              <a:buFontTx/>
              <a:buNone/>
              <a:defRPr/>
            </a:pPr>
            <a:endParaRPr lang="en-US" altLang="en-US" sz="2205">
              <a:solidFill>
                <a:srgbClr val="000000"/>
              </a:solidFill>
            </a:endParaRPr>
          </a:p>
          <a:p>
            <a:pPr defTabSz="1007943">
              <a:spcBef>
                <a:spcPct val="0"/>
              </a:spcBef>
              <a:buFontTx/>
              <a:buNone/>
              <a:defRPr/>
            </a:pPr>
            <a:r>
              <a:rPr lang="en-US" altLang="en-US" sz="2205">
                <a:solidFill>
                  <a:srgbClr val="000000"/>
                </a:solidFill>
              </a:rPr>
              <a:t>Ex: Lotka-Volterra model of </a:t>
            </a:r>
          </a:p>
          <a:p>
            <a:pPr defTabSz="1007943">
              <a:spcBef>
                <a:spcPct val="0"/>
              </a:spcBef>
              <a:buFontTx/>
              <a:buNone/>
              <a:defRPr/>
            </a:pPr>
            <a:r>
              <a:rPr lang="en-US" altLang="en-US" sz="2205">
                <a:solidFill>
                  <a:srgbClr val="000000"/>
                </a:solidFill>
              </a:rPr>
              <a:t>competitive co-evolution</a:t>
            </a:r>
          </a:p>
        </p:txBody>
      </p:sp>
      <p:grpSp>
        <p:nvGrpSpPr>
          <p:cNvPr id="60422" name="Group 12">
            <a:extLst>
              <a:ext uri="{FF2B5EF4-FFF2-40B4-BE49-F238E27FC236}">
                <a16:creationId xmlns:a16="http://schemas.microsoft.com/office/drawing/2014/main" id="{4BF70073-C416-448B-89B5-B9C86C0B5C5D}"/>
              </a:ext>
            </a:extLst>
          </p:cNvPr>
          <p:cNvGrpSpPr>
            <a:grpSpLocks/>
          </p:cNvGrpSpPr>
          <p:nvPr/>
        </p:nvGrpSpPr>
        <p:grpSpPr bwMode="auto">
          <a:xfrm>
            <a:off x="168275" y="3359150"/>
            <a:ext cx="5124450" cy="3192463"/>
            <a:chOff x="576" y="1680"/>
            <a:chExt cx="3072" cy="2225"/>
          </a:xfrm>
        </p:grpSpPr>
        <p:pic>
          <p:nvPicPr>
            <p:cNvPr id="60426" name="Picture 13" descr="bio">
              <a:extLst>
                <a:ext uri="{FF2B5EF4-FFF2-40B4-BE49-F238E27FC236}">
                  <a16:creationId xmlns:a16="http://schemas.microsoft.com/office/drawing/2014/main" id="{52B06440-F53B-4EA7-8B19-3660065C9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680"/>
              <a:ext cx="3072" cy="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7" name="Group 14">
              <a:extLst>
                <a:ext uri="{FF2B5EF4-FFF2-40B4-BE49-F238E27FC236}">
                  <a16:creationId xmlns:a16="http://schemas.microsoft.com/office/drawing/2014/main" id="{C9B5F0E1-B071-40DE-8BDD-01A3BAC72D7F}"/>
                </a:ext>
              </a:extLst>
            </p:cNvPr>
            <p:cNvGrpSpPr>
              <a:grpSpLocks/>
            </p:cNvGrpSpPr>
            <p:nvPr/>
          </p:nvGrpSpPr>
          <p:grpSpPr bwMode="auto">
            <a:xfrm>
              <a:off x="2046" y="1728"/>
              <a:ext cx="565" cy="395"/>
              <a:chOff x="3087" y="1498"/>
              <a:chExt cx="565" cy="395"/>
            </a:xfrm>
          </p:grpSpPr>
          <p:sp>
            <p:nvSpPr>
              <p:cNvPr id="25612" name="Oval 15">
                <a:extLst>
                  <a:ext uri="{FF2B5EF4-FFF2-40B4-BE49-F238E27FC236}">
                    <a16:creationId xmlns:a16="http://schemas.microsoft.com/office/drawing/2014/main" id="{97B93A22-61B3-4E5F-B1BB-55A8BEC332E1}"/>
                  </a:ext>
                </a:extLst>
              </p:cNvPr>
              <p:cNvSpPr>
                <a:spLocks noChangeArrowheads="1"/>
              </p:cNvSpPr>
              <p:nvPr/>
            </p:nvSpPr>
            <p:spPr bwMode="auto">
              <a:xfrm>
                <a:off x="3087" y="1585"/>
                <a:ext cx="48" cy="48"/>
              </a:xfrm>
              <a:prstGeom prst="ellipse">
                <a:avLst/>
              </a:prstGeom>
              <a:no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25613" name="AutoShape 16">
                <a:extLst>
                  <a:ext uri="{FF2B5EF4-FFF2-40B4-BE49-F238E27FC236}">
                    <a16:creationId xmlns:a16="http://schemas.microsoft.com/office/drawing/2014/main" id="{196B8AE2-FA5A-494C-AF7F-239775EFBF01}"/>
                  </a:ext>
                </a:extLst>
              </p:cNvPr>
              <p:cNvSpPr>
                <a:spLocks noChangeArrowheads="1"/>
              </p:cNvSpPr>
              <p:nvPr/>
            </p:nvSpPr>
            <p:spPr bwMode="auto">
              <a:xfrm>
                <a:off x="3093" y="1712"/>
                <a:ext cx="49" cy="49"/>
              </a:xfrm>
              <a:prstGeom prst="triangle">
                <a:avLst>
                  <a:gd name="adj" fmla="val 50000"/>
                </a:avLst>
              </a:prstGeom>
              <a:noFill/>
              <a:ln w="9525">
                <a:solidFill>
                  <a:schemeClr val="tx1"/>
                </a:solidFill>
                <a:miter lim="800000"/>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25614" name="Text Box 17">
                <a:extLst>
                  <a:ext uri="{FF2B5EF4-FFF2-40B4-BE49-F238E27FC236}">
                    <a16:creationId xmlns:a16="http://schemas.microsoft.com/office/drawing/2014/main" id="{88A7B7B7-1C6F-491E-9CEC-9D5D700B08C5}"/>
                  </a:ext>
                </a:extLst>
              </p:cNvPr>
              <p:cNvSpPr txBox="1">
                <a:spLocks noChangeArrowheads="1"/>
              </p:cNvSpPr>
              <p:nvPr/>
            </p:nvSpPr>
            <p:spPr bwMode="auto">
              <a:xfrm>
                <a:off x="3119" y="1498"/>
                <a:ext cx="533" cy="39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spcBef>
                    <a:spcPct val="0"/>
                  </a:spcBef>
                  <a:buFontTx/>
                  <a:buNone/>
                  <a:defRPr/>
                </a:pPr>
                <a:r>
                  <a:rPr lang="fr-CH" altLang="en-US" sz="1543">
                    <a:solidFill>
                      <a:srgbClr val="000000"/>
                    </a:solidFill>
                  </a:rPr>
                  <a:t>host</a:t>
                </a:r>
              </a:p>
              <a:p>
                <a:pPr defTabSz="1007943" eaLnBrk="1" hangingPunct="1">
                  <a:spcBef>
                    <a:spcPct val="0"/>
                  </a:spcBef>
                  <a:buFontTx/>
                  <a:buNone/>
                  <a:defRPr/>
                </a:pPr>
                <a:r>
                  <a:rPr lang="fr-CH" altLang="en-US" sz="1543">
                    <a:solidFill>
                      <a:srgbClr val="000000"/>
                    </a:solidFill>
                  </a:rPr>
                  <a:t>parasite</a:t>
                </a:r>
                <a:endParaRPr lang="en-GB" altLang="en-US" sz="1543">
                  <a:solidFill>
                    <a:srgbClr val="000000"/>
                  </a:solidFill>
                </a:endParaRPr>
              </a:p>
            </p:txBody>
          </p:sp>
        </p:grpSp>
      </p:grpSp>
      <p:sp>
        <p:nvSpPr>
          <p:cNvPr id="25607" name="Text Box 18">
            <a:extLst>
              <a:ext uri="{FF2B5EF4-FFF2-40B4-BE49-F238E27FC236}">
                <a16:creationId xmlns:a16="http://schemas.microsoft.com/office/drawing/2014/main" id="{F2B9B4A2-B069-47D7-A904-089FE8F0FF5F}"/>
              </a:ext>
            </a:extLst>
          </p:cNvPr>
          <p:cNvSpPr txBox="1">
            <a:spLocks noChangeArrowheads="1"/>
          </p:cNvSpPr>
          <p:nvPr/>
        </p:nvSpPr>
        <p:spPr bwMode="auto">
          <a:xfrm>
            <a:off x="5543550" y="1008063"/>
            <a:ext cx="4233863" cy="2060575"/>
          </a:xfrm>
          <a:prstGeom prst="rect">
            <a:avLst/>
          </a:prstGeom>
          <a:noFill/>
          <a:ln w="3175">
            <a:solidFill>
              <a:schemeClr val="tx1"/>
            </a:solidFill>
            <a:miter lim="800000"/>
            <a:headEnd/>
            <a:tailEnd/>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spcBef>
                <a:spcPct val="0"/>
              </a:spcBef>
              <a:buFontTx/>
              <a:buNone/>
              <a:defRPr/>
            </a:pPr>
            <a:r>
              <a:rPr lang="fr-CH" altLang="en-US" sz="1764">
                <a:solidFill>
                  <a:srgbClr val="000000"/>
                </a:solidFill>
              </a:rPr>
              <a:t>dN1/dt=N1 (r1-b1N2)</a:t>
            </a:r>
          </a:p>
          <a:p>
            <a:pPr defTabSz="1007943" eaLnBrk="1" hangingPunct="1">
              <a:spcBef>
                <a:spcPct val="0"/>
              </a:spcBef>
              <a:buFontTx/>
              <a:buNone/>
              <a:defRPr/>
            </a:pPr>
            <a:r>
              <a:rPr lang="fr-CH" altLang="en-US" sz="1764">
                <a:solidFill>
                  <a:srgbClr val="000000"/>
                </a:solidFill>
              </a:rPr>
              <a:t>dN2/dt=N2 (-r2+b2N1)</a:t>
            </a:r>
          </a:p>
          <a:p>
            <a:pPr defTabSz="1007943" eaLnBrk="1" hangingPunct="1">
              <a:spcBef>
                <a:spcPct val="0"/>
              </a:spcBef>
              <a:buFontTx/>
              <a:buNone/>
              <a:defRPr/>
            </a:pPr>
            <a:r>
              <a:rPr lang="fr-CH" altLang="en-US" sz="1543">
                <a:solidFill>
                  <a:srgbClr val="000000"/>
                </a:solidFill>
              </a:rPr>
              <a:t>where:</a:t>
            </a:r>
          </a:p>
          <a:p>
            <a:pPr defTabSz="1007943" eaLnBrk="1" hangingPunct="1">
              <a:spcBef>
                <a:spcPct val="0"/>
              </a:spcBef>
              <a:buFontTx/>
              <a:buNone/>
              <a:defRPr/>
            </a:pPr>
            <a:r>
              <a:rPr lang="fr-CH" altLang="en-US" sz="1543">
                <a:solidFill>
                  <a:srgbClr val="000000"/>
                </a:solidFill>
              </a:rPr>
              <a:t>- N1, N2 are the two populations</a:t>
            </a:r>
          </a:p>
          <a:p>
            <a:pPr defTabSz="1007943" eaLnBrk="1" hangingPunct="1">
              <a:spcBef>
                <a:spcPct val="0"/>
              </a:spcBef>
              <a:buFontTx/>
              <a:buNone/>
              <a:defRPr/>
            </a:pPr>
            <a:r>
              <a:rPr lang="fr-CH" altLang="en-US" sz="1543">
                <a:solidFill>
                  <a:srgbClr val="000000"/>
                </a:solidFill>
              </a:rPr>
              <a:t>- r1 is increment rate of prey without predators</a:t>
            </a:r>
          </a:p>
          <a:p>
            <a:pPr defTabSz="1007943" eaLnBrk="1" hangingPunct="1">
              <a:spcBef>
                <a:spcPct val="0"/>
              </a:spcBef>
              <a:buFontTx/>
              <a:buNone/>
              <a:defRPr/>
            </a:pPr>
            <a:r>
              <a:rPr lang="fr-CH" altLang="en-US" sz="1543">
                <a:solidFill>
                  <a:srgbClr val="000000"/>
                </a:solidFill>
              </a:rPr>
              <a:t>- r2 is death rate of predators without prey</a:t>
            </a:r>
          </a:p>
          <a:p>
            <a:pPr defTabSz="1007943" eaLnBrk="1" hangingPunct="1">
              <a:spcBef>
                <a:spcPct val="0"/>
              </a:spcBef>
              <a:buFontTx/>
              <a:buNone/>
              <a:defRPr/>
            </a:pPr>
            <a:r>
              <a:rPr lang="fr-CH" altLang="en-US" sz="1543">
                <a:solidFill>
                  <a:srgbClr val="000000"/>
                </a:solidFill>
              </a:rPr>
              <a:t>- b1 is death rate of prey caused by predators</a:t>
            </a:r>
          </a:p>
          <a:p>
            <a:pPr defTabSz="1007943" eaLnBrk="1" hangingPunct="1">
              <a:spcBef>
                <a:spcPct val="0"/>
              </a:spcBef>
              <a:buFontTx/>
              <a:buNone/>
              <a:defRPr/>
            </a:pPr>
            <a:r>
              <a:rPr lang="fr-CH" altLang="en-US" sz="1543">
                <a:solidFill>
                  <a:srgbClr val="000000"/>
                </a:solidFill>
              </a:rPr>
              <a:t>- b2 is ability of predators to catch prey</a:t>
            </a:r>
            <a:endParaRPr lang="en-GB" altLang="en-US" sz="1543">
              <a:solidFill>
                <a:srgbClr val="000000"/>
              </a:solidFill>
            </a:endParaRPr>
          </a:p>
        </p:txBody>
      </p:sp>
      <p:pic>
        <p:nvPicPr>
          <p:cNvPr id="60424" name="Picture 21">
            <a:extLst>
              <a:ext uri="{FF2B5EF4-FFF2-40B4-BE49-F238E27FC236}">
                <a16:creationId xmlns:a16="http://schemas.microsoft.com/office/drawing/2014/main" id="{CBF94EA5-5DDB-43F7-BCB9-9CBF651C5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588" y="3276600"/>
            <a:ext cx="4367212"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 Box 22">
            <a:extLst>
              <a:ext uri="{FF2B5EF4-FFF2-40B4-BE49-F238E27FC236}">
                <a16:creationId xmlns:a16="http://schemas.microsoft.com/office/drawing/2014/main" id="{50433E5E-4A48-47E2-A919-65557166906D}"/>
              </a:ext>
            </a:extLst>
          </p:cNvPr>
          <p:cNvSpPr txBox="1">
            <a:spLocks noChangeArrowheads="1"/>
          </p:cNvSpPr>
          <p:nvPr/>
        </p:nvSpPr>
        <p:spPr bwMode="auto">
          <a:xfrm>
            <a:off x="3540125" y="6383338"/>
            <a:ext cx="1330325" cy="3302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543">
                <a:solidFill>
                  <a:srgbClr val="000000"/>
                </a:solidFill>
              </a:rPr>
              <a:t>(Utida, 1957)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3CE173A-F665-4AC8-A70C-06BD836F4254}"/>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Phenotype &amp; Genotype</a:t>
            </a:r>
            <a:endParaRPr lang="de-DE" altLang="en-US" sz="4850"/>
          </a:p>
        </p:txBody>
      </p:sp>
      <p:sp>
        <p:nvSpPr>
          <p:cNvPr id="27651" name="Text Box 3">
            <a:extLst>
              <a:ext uri="{FF2B5EF4-FFF2-40B4-BE49-F238E27FC236}">
                <a16:creationId xmlns:a16="http://schemas.microsoft.com/office/drawing/2014/main" id="{F0E44554-6460-412D-A75D-ABD0FB91AAB9}"/>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27652" name="Text Box 4">
            <a:extLst>
              <a:ext uri="{FF2B5EF4-FFF2-40B4-BE49-F238E27FC236}">
                <a16:creationId xmlns:a16="http://schemas.microsoft.com/office/drawing/2014/main" id="{3823E4FE-C0D2-4134-8634-F0F88C840FD0}"/>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27653" name="Text Box 7">
            <a:extLst>
              <a:ext uri="{FF2B5EF4-FFF2-40B4-BE49-F238E27FC236}">
                <a16:creationId xmlns:a16="http://schemas.microsoft.com/office/drawing/2014/main" id="{493A5AF6-1C1A-4A66-9A54-A3E276B96DC5}"/>
              </a:ext>
            </a:extLst>
          </p:cNvPr>
          <p:cNvSpPr txBox="1">
            <a:spLocks noChangeArrowheads="1"/>
          </p:cNvSpPr>
          <p:nvPr/>
        </p:nvSpPr>
        <p:spPr bwMode="auto">
          <a:xfrm>
            <a:off x="252413" y="906463"/>
            <a:ext cx="9807575" cy="28067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Phenotype</a:t>
            </a:r>
            <a:r>
              <a:rPr lang="en-US" altLang="en-US" sz="2205">
                <a:solidFill>
                  <a:srgbClr val="000000"/>
                </a:solidFill>
              </a:rPr>
              <a:t> = the manifestation of the organism (appearance, behavior, etc.).</a:t>
            </a:r>
          </a:p>
          <a:p>
            <a:pPr defTabSz="1007943">
              <a:spcBef>
                <a:spcPct val="0"/>
              </a:spcBef>
              <a:buFontTx/>
              <a:buNone/>
              <a:defRPr/>
            </a:pPr>
            <a:r>
              <a:rPr lang="en-US" altLang="en-US" sz="2205">
                <a:solidFill>
                  <a:srgbClr val="000000"/>
                </a:solidFill>
              </a:rPr>
              <a:t>Selection operates on the phenotype;</a:t>
            </a:r>
          </a:p>
          <a:p>
            <a:pPr defTabSz="1007943">
              <a:spcBef>
                <a:spcPct val="0"/>
              </a:spcBef>
              <a:buFontTx/>
              <a:buNone/>
              <a:defRPr/>
            </a:pPr>
            <a:r>
              <a:rPr lang="en-US" altLang="en-US" sz="2205">
                <a:solidFill>
                  <a:srgbClr val="000000"/>
                </a:solidFill>
              </a:rPr>
              <a:t>It is affected by environment, development, and learning</a:t>
            </a:r>
          </a:p>
          <a:p>
            <a:pPr defTabSz="1007943">
              <a:spcBef>
                <a:spcPct val="0"/>
              </a:spcBef>
              <a:buFontTx/>
              <a:buNone/>
              <a:defRPr/>
            </a:pPr>
            <a:endParaRPr lang="en-US" altLang="en-US" sz="2205">
              <a:solidFill>
                <a:srgbClr val="000000"/>
              </a:solidFill>
            </a:endParaRPr>
          </a:p>
          <a:p>
            <a:pPr defTabSz="1007943">
              <a:spcBef>
                <a:spcPct val="0"/>
              </a:spcBef>
              <a:buFontTx/>
              <a:buNone/>
              <a:defRPr/>
            </a:pPr>
            <a:r>
              <a:rPr lang="en-US" altLang="en-US" sz="2205" b="1">
                <a:solidFill>
                  <a:srgbClr val="000000"/>
                </a:solidFill>
              </a:rPr>
              <a:t>Genotype</a:t>
            </a:r>
            <a:r>
              <a:rPr lang="en-US" altLang="en-US" sz="2205">
                <a:solidFill>
                  <a:srgbClr val="000000"/>
                </a:solidFill>
              </a:rPr>
              <a:t> = the genetic material of that organism.</a:t>
            </a:r>
          </a:p>
          <a:p>
            <a:pPr defTabSz="1007943">
              <a:spcBef>
                <a:spcPct val="0"/>
              </a:spcBef>
              <a:buFontTx/>
              <a:buNone/>
              <a:defRPr/>
            </a:pPr>
            <a:r>
              <a:rPr lang="en-US" altLang="en-US" sz="2205">
                <a:solidFill>
                  <a:srgbClr val="000000"/>
                </a:solidFill>
              </a:rPr>
              <a:t>It is transmitted during reproduction; </a:t>
            </a:r>
          </a:p>
          <a:p>
            <a:pPr defTabSz="1007943">
              <a:spcBef>
                <a:spcPct val="0"/>
              </a:spcBef>
              <a:buFontTx/>
              <a:buNone/>
              <a:defRPr/>
            </a:pPr>
            <a:r>
              <a:rPr lang="en-US" altLang="en-US" sz="2205">
                <a:solidFill>
                  <a:srgbClr val="000000"/>
                </a:solidFill>
              </a:rPr>
              <a:t>It is affected by mutations;</a:t>
            </a:r>
          </a:p>
          <a:p>
            <a:pPr defTabSz="1007943">
              <a:spcBef>
                <a:spcPct val="0"/>
              </a:spcBef>
              <a:buFontTx/>
              <a:buNone/>
              <a:defRPr/>
            </a:pPr>
            <a:r>
              <a:rPr lang="en-US" altLang="en-US" sz="2205">
                <a:solidFill>
                  <a:srgbClr val="000000"/>
                </a:solidFill>
              </a:rPr>
              <a:t>Selection does not operate directly on it</a:t>
            </a:r>
          </a:p>
        </p:txBody>
      </p:sp>
      <p:sp>
        <p:nvSpPr>
          <p:cNvPr id="27654" name="Text Box 8">
            <a:extLst>
              <a:ext uri="{FF2B5EF4-FFF2-40B4-BE49-F238E27FC236}">
                <a16:creationId xmlns:a16="http://schemas.microsoft.com/office/drawing/2014/main" id="{49A49A3A-CC57-41E7-8CB3-C072A80566C3}"/>
              </a:ext>
            </a:extLst>
          </p:cNvPr>
          <p:cNvSpPr txBox="1">
            <a:spLocks noChangeArrowheads="1"/>
          </p:cNvSpPr>
          <p:nvPr/>
        </p:nvSpPr>
        <p:spPr bwMode="auto">
          <a:xfrm>
            <a:off x="252413" y="5543550"/>
            <a:ext cx="6888162" cy="77152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To what extent are we determined by genotype and phenotype?</a:t>
            </a:r>
          </a:p>
        </p:txBody>
      </p:sp>
      <p:sp>
        <p:nvSpPr>
          <p:cNvPr id="27655" name="Text Box 9">
            <a:extLst>
              <a:ext uri="{FF2B5EF4-FFF2-40B4-BE49-F238E27FC236}">
                <a16:creationId xmlns:a16="http://schemas.microsoft.com/office/drawing/2014/main" id="{A83C5828-635E-499E-85DE-E79A12E4F20F}"/>
              </a:ext>
            </a:extLst>
          </p:cNvPr>
          <p:cNvSpPr txBox="1">
            <a:spLocks noChangeArrowheads="1"/>
          </p:cNvSpPr>
          <p:nvPr/>
        </p:nvSpPr>
        <p:spPr bwMode="auto">
          <a:xfrm>
            <a:off x="252413" y="4200525"/>
            <a:ext cx="6981825" cy="7699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Genetics</a:t>
            </a:r>
            <a:r>
              <a:rPr lang="en-US" altLang="en-US" sz="2205">
                <a:solidFill>
                  <a:srgbClr val="000000"/>
                </a:solidFill>
              </a:rPr>
              <a:t> = structure and operation of genes</a:t>
            </a:r>
          </a:p>
          <a:p>
            <a:pPr defTabSz="1007943">
              <a:spcBef>
                <a:spcPct val="0"/>
              </a:spcBef>
              <a:buFontTx/>
              <a:buNone/>
              <a:defRPr/>
            </a:pPr>
            <a:r>
              <a:rPr lang="en-US" altLang="en-US" sz="2205" b="1">
                <a:solidFill>
                  <a:srgbClr val="000000"/>
                </a:solidFill>
              </a:rPr>
              <a:t>Functional genomics</a:t>
            </a:r>
            <a:r>
              <a:rPr lang="en-US" altLang="en-US" sz="2205">
                <a:solidFill>
                  <a:srgbClr val="000000"/>
                </a:solidFill>
              </a:rPr>
              <a:t> = role of genes in the organism</a:t>
            </a:r>
          </a:p>
        </p:txBody>
      </p:sp>
      <p:pic>
        <p:nvPicPr>
          <p:cNvPr id="62472" name="Picture 10">
            <a:extLst>
              <a:ext uri="{FF2B5EF4-FFF2-40B4-BE49-F238E27FC236}">
                <a16:creationId xmlns:a16="http://schemas.microsoft.com/office/drawing/2014/main" id="{CFFE731F-4521-4DB8-9154-6AE71DC32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519363"/>
            <a:ext cx="2571750"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 Box 11">
            <a:extLst>
              <a:ext uri="{FF2B5EF4-FFF2-40B4-BE49-F238E27FC236}">
                <a16:creationId xmlns:a16="http://schemas.microsoft.com/office/drawing/2014/main" id="{F583A64E-48DB-44A1-862D-C0B9136F4217}"/>
              </a:ext>
            </a:extLst>
          </p:cNvPr>
          <p:cNvSpPr txBox="1">
            <a:spLocks noChangeArrowheads="1"/>
          </p:cNvSpPr>
          <p:nvPr/>
        </p:nvSpPr>
        <p:spPr bwMode="auto">
          <a:xfrm>
            <a:off x="7207250" y="6311900"/>
            <a:ext cx="2770188" cy="3302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543">
                <a:solidFill>
                  <a:srgbClr val="000000"/>
                </a:solidFill>
              </a:rPr>
              <a:t>Jean-Felix &amp; Auguste Piccard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C0CBC92-6522-4831-9254-D799A4490527}"/>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DNA </a:t>
            </a:r>
            <a:r>
              <a:rPr lang="en-GB" altLang="en-US" sz="2205" i="1">
                <a:solidFill>
                  <a:srgbClr val="6D6DC1"/>
                </a:solidFill>
              </a:rPr>
              <a:t>(DeoxyriboNucleic Acid)</a:t>
            </a:r>
            <a:r>
              <a:rPr lang="en-GB" altLang="en-US" sz="3968" i="1">
                <a:solidFill>
                  <a:srgbClr val="6D6DC1"/>
                </a:solidFill>
              </a:rPr>
              <a:t> </a:t>
            </a:r>
            <a:endParaRPr lang="de-DE" altLang="en-US" sz="4850"/>
          </a:p>
        </p:txBody>
      </p:sp>
      <p:sp>
        <p:nvSpPr>
          <p:cNvPr id="29699" name="Text Box 3">
            <a:extLst>
              <a:ext uri="{FF2B5EF4-FFF2-40B4-BE49-F238E27FC236}">
                <a16:creationId xmlns:a16="http://schemas.microsoft.com/office/drawing/2014/main" id="{E011D5C7-A5E6-40F3-AA9A-6DCA6247DC73}"/>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29700" name="Text Box 4">
            <a:extLst>
              <a:ext uri="{FF2B5EF4-FFF2-40B4-BE49-F238E27FC236}">
                <a16:creationId xmlns:a16="http://schemas.microsoft.com/office/drawing/2014/main" id="{F209EEAF-738E-465B-A0E8-58013D8A9FF4}"/>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64517" name="Picture 13">
            <a:extLst>
              <a:ext uri="{FF2B5EF4-FFF2-40B4-BE49-F238E27FC236}">
                <a16:creationId xmlns:a16="http://schemas.microsoft.com/office/drawing/2014/main" id="{F9B364D5-F9D4-495D-B197-4DA6CE40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4927600"/>
            <a:ext cx="56975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4" descr="cell__chromosome__dna.bmp                                      00026911PB-Dario-HD                    B746CC0A:">
            <a:extLst>
              <a:ext uri="{FF2B5EF4-FFF2-40B4-BE49-F238E27FC236}">
                <a16:creationId xmlns:a16="http://schemas.microsoft.com/office/drawing/2014/main" id="{0746A98B-3825-432B-8B43-F96FEDF03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363" y="755650"/>
            <a:ext cx="3201987"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16">
            <a:extLst>
              <a:ext uri="{FF2B5EF4-FFF2-40B4-BE49-F238E27FC236}">
                <a16:creationId xmlns:a16="http://schemas.microsoft.com/office/drawing/2014/main" id="{8BCA3BA3-FAE0-4ED7-8D50-A80A652005D8}"/>
              </a:ext>
            </a:extLst>
          </p:cNvPr>
          <p:cNvSpPr txBox="1">
            <a:spLocks noChangeArrowheads="1"/>
          </p:cNvSpPr>
          <p:nvPr/>
        </p:nvSpPr>
        <p:spPr bwMode="auto">
          <a:xfrm>
            <a:off x="252413" y="923925"/>
            <a:ext cx="6719887" cy="431800"/>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 Long molecule, twisted in spiral, and compressed</a:t>
            </a:r>
          </a:p>
        </p:txBody>
      </p:sp>
      <p:pic>
        <p:nvPicPr>
          <p:cNvPr id="64520" name="Picture 17" descr="&#10;karyogram.gif                                                  00026911PB-Dario-HD                    B746CC0A:">
            <a:extLst>
              <a:ext uri="{FF2B5EF4-FFF2-40B4-BE49-F238E27FC236}">
                <a16:creationId xmlns:a16="http://schemas.microsoft.com/office/drawing/2014/main" id="{77299CFE-CF6F-44C5-AFE3-FC918CB9D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8" y="1511300"/>
            <a:ext cx="2084387"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Rectangle 18">
            <a:extLst>
              <a:ext uri="{FF2B5EF4-FFF2-40B4-BE49-F238E27FC236}">
                <a16:creationId xmlns:a16="http://schemas.microsoft.com/office/drawing/2014/main" id="{D6152DCD-0910-4960-86C9-9BED2784E6EB}"/>
              </a:ext>
            </a:extLst>
          </p:cNvPr>
          <p:cNvSpPr>
            <a:spLocks noChangeArrowheads="1"/>
          </p:cNvSpPr>
          <p:nvPr/>
        </p:nvSpPr>
        <p:spPr bwMode="auto">
          <a:xfrm>
            <a:off x="2771775" y="1914525"/>
            <a:ext cx="3192463" cy="1109663"/>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Humans have 23 pairs of DNA molecules (</a:t>
            </a:r>
            <a:r>
              <a:rPr lang="en-US" altLang="en-US" sz="2205" i="1">
                <a:solidFill>
                  <a:srgbClr val="000000"/>
                </a:solidFill>
              </a:rPr>
              <a:t>chromosomes</a:t>
            </a:r>
            <a:r>
              <a:rPr lang="en-US" altLang="en-US" sz="2205">
                <a:solidFill>
                  <a:srgbClr val="000000"/>
                </a:solidFill>
              </a:rPr>
              <a:t>)</a:t>
            </a:r>
          </a:p>
        </p:txBody>
      </p:sp>
      <p:sp>
        <p:nvSpPr>
          <p:cNvPr id="29706" name="Text Box 19">
            <a:extLst>
              <a:ext uri="{FF2B5EF4-FFF2-40B4-BE49-F238E27FC236}">
                <a16:creationId xmlns:a16="http://schemas.microsoft.com/office/drawing/2014/main" id="{A751C0DF-E767-476E-9953-1265A845DE80}"/>
              </a:ext>
            </a:extLst>
          </p:cNvPr>
          <p:cNvSpPr txBox="1">
            <a:spLocks noChangeArrowheads="1"/>
          </p:cNvSpPr>
          <p:nvPr/>
        </p:nvSpPr>
        <p:spPr bwMode="auto">
          <a:xfrm>
            <a:off x="168275" y="3779838"/>
            <a:ext cx="6467475" cy="1109662"/>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DNA is composed of 2 complementary sequences (</a:t>
            </a:r>
            <a:r>
              <a:rPr lang="en-US" altLang="en-US" sz="2205" i="1">
                <a:solidFill>
                  <a:srgbClr val="000000"/>
                </a:solidFill>
              </a:rPr>
              <a:t>strands</a:t>
            </a:r>
            <a:r>
              <a:rPr lang="en-US" altLang="en-US" sz="2205">
                <a:solidFill>
                  <a:srgbClr val="000000"/>
                </a:solidFill>
              </a:rPr>
              <a:t>) of 4 nucleotides (A, T, C, G), which bind together in pairs (A-T and C-G)</a:t>
            </a:r>
          </a:p>
        </p:txBody>
      </p:sp>
      <p:sp>
        <p:nvSpPr>
          <p:cNvPr id="29707" name="Text Box 20">
            <a:extLst>
              <a:ext uri="{FF2B5EF4-FFF2-40B4-BE49-F238E27FC236}">
                <a16:creationId xmlns:a16="http://schemas.microsoft.com/office/drawing/2014/main" id="{7C06D079-97EB-4FE4-9B43-BCEC5845B20A}"/>
              </a:ext>
            </a:extLst>
          </p:cNvPr>
          <p:cNvSpPr txBox="1">
            <a:spLocks noChangeArrowheads="1"/>
          </p:cNvSpPr>
          <p:nvPr/>
        </p:nvSpPr>
        <p:spPr bwMode="auto">
          <a:xfrm>
            <a:off x="487363" y="6048375"/>
            <a:ext cx="9004300" cy="431800"/>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A </a:t>
            </a:r>
            <a:r>
              <a:rPr lang="en-US" altLang="en-US" sz="2205" b="1">
                <a:solidFill>
                  <a:srgbClr val="000000"/>
                </a:solidFill>
              </a:rPr>
              <a:t>gene</a:t>
            </a:r>
            <a:r>
              <a:rPr lang="en-US" altLang="en-US" sz="2205">
                <a:solidFill>
                  <a:srgbClr val="000000"/>
                </a:solidFill>
              </a:rPr>
              <a:t> is a sequence of several nucleotides that produce a protein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E6B1598-8BCE-4D1D-9561-CB09272F247A}"/>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Cell Replication</a:t>
            </a:r>
            <a:endParaRPr lang="de-DE" altLang="en-US" sz="4850"/>
          </a:p>
        </p:txBody>
      </p:sp>
      <p:sp>
        <p:nvSpPr>
          <p:cNvPr id="31747" name="Text Box 3">
            <a:extLst>
              <a:ext uri="{FF2B5EF4-FFF2-40B4-BE49-F238E27FC236}">
                <a16:creationId xmlns:a16="http://schemas.microsoft.com/office/drawing/2014/main" id="{031EF4A6-750C-473F-A938-E9DDA1243A0F}"/>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31748" name="Text Box 4">
            <a:extLst>
              <a:ext uri="{FF2B5EF4-FFF2-40B4-BE49-F238E27FC236}">
                <a16:creationId xmlns:a16="http://schemas.microsoft.com/office/drawing/2014/main" id="{B16A7BCD-B898-49B8-AD90-A0731880B383}"/>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31749" name="Text Box 5">
            <a:extLst>
              <a:ext uri="{FF2B5EF4-FFF2-40B4-BE49-F238E27FC236}">
                <a16:creationId xmlns:a16="http://schemas.microsoft.com/office/drawing/2014/main" id="{5312A7DB-FB49-4571-B771-02238E1FE263}"/>
              </a:ext>
            </a:extLst>
          </p:cNvPr>
          <p:cNvSpPr txBox="1">
            <a:spLocks noChangeArrowheads="1"/>
          </p:cNvSpPr>
          <p:nvPr/>
        </p:nvSpPr>
        <p:spPr bwMode="auto">
          <a:xfrm>
            <a:off x="403225" y="936625"/>
            <a:ext cx="7259638" cy="11096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Cells replicate in two ways:</a:t>
            </a:r>
          </a:p>
          <a:p>
            <a:pPr marL="503972" lvl="1" indent="0" defTabSz="1007943">
              <a:spcBef>
                <a:spcPct val="0"/>
              </a:spcBef>
              <a:buFontTx/>
              <a:buNone/>
              <a:defRPr/>
            </a:pPr>
            <a:r>
              <a:rPr lang="en-US" altLang="en-US" sz="2205" b="1">
                <a:solidFill>
                  <a:srgbClr val="000000"/>
                </a:solidFill>
              </a:rPr>
              <a:t>Mitosis</a:t>
            </a:r>
            <a:r>
              <a:rPr lang="en-US" altLang="en-US" sz="2205">
                <a:solidFill>
                  <a:srgbClr val="000000"/>
                </a:solidFill>
              </a:rPr>
              <a:t>: during growth/maintenance of the organism</a:t>
            </a:r>
          </a:p>
          <a:p>
            <a:pPr marL="503972" lvl="1" indent="0" defTabSz="1007943">
              <a:spcBef>
                <a:spcPct val="0"/>
              </a:spcBef>
              <a:buFontTx/>
              <a:buNone/>
              <a:defRPr/>
            </a:pPr>
            <a:r>
              <a:rPr lang="en-US" altLang="en-US" sz="2205" b="1">
                <a:solidFill>
                  <a:srgbClr val="000000"/>
                </a:solidFill>
              </a:rPr>
              <a:t>Meiosis</a:t>
            </a:r>
            <a:r>
              <a:rPr lang="en-US" altLang="en-US" sz="2205">
                <a:solidFill>
                  <a:srgbClr val="000000"/>
                </a:solidFill>
              </a:rPr>
              <a:t>: during production of sex cells</a:t>
            </a:r>
          </a:p>
        </p:txBody>
      </p:sp>
      <p:pic>
        <p:nvPicPr>
          <p:cNvPr id="66566" name="Picture 8">
            <a:extLst>
              <a:ext uri="{FF2B5EF4-FFF2-40B4-BE49-F238E27FC236}">
                <a16:creationId xmlns:a16="http://schemas.microsoft.com/office/drawing/2014/main" id="{0AB3F887-5050-4671-9DFA-FE5064B51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43"/>
          <a:stretch>
            <a:fillRect/>
          </a:stretch>
        </p:blipFill>
        <p:spPr bwMode="auto">
          <a:xfrm>
            <a:off x="295275" y="2365375"/>
            <a:ext cx="944880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74B70F0-C3F8-4EFE-9DAA-E528EDE7CE24}"/>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From Genes to Proteins </a:t>
            </a:r>
            <a:r>
              <a:rPr lang="en-GB" altLang="en-US" sz="2205" i="1">
                <a:solidFill>
                  <a:srgbClr val="6D6DC1"/>
                </a:solidFill>
              </a:rPr>
              <a:t>(gene expression)</a:t>
            </a:r>
            <a:endParaRPr lang="de-DE" altLang="en-US" sz="4850"/>
          </a:p>
        </p:txBody>
      </p:sp>
      <p:sp>
        <p:nvSpPr>
          <p:cNvPr id="33795" name="Text Box 3">
            <a:extLst>
              <a:ext uri="{FF2B5EF4-FFF2-40B4-BE49-F238E27FC236}">
                <a16:creationId xmlns:a16="http://schemas.microsoft.com/office/drawing/2014/main" id="{32A8F8E2-CEF7-4155-A175-AF9250787523}"/>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33796" name="Text Box 4">
            <a:extLst>
              <a:ext uri="{FF2B5EF4-FFF2-40B4-BE49-F238E27FC236}">
                <a16:creationId xmlns:a16="http://schemas.microsoft.com/office/drawing/2014/main" id="{CF717244-90EB-43F0-94FC-04AB8E75B249}"/>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68613" name="Picture 5">
            <a:extLst>
              <a:ext uri="{FF2B5EF4-FFF2-40B4-BE49-F238E27FC236}">
                <a16:creationId xmlns:a16="http://schemas.microsoft.com/office/drawing/2014/main" id="{841B34FC-0F2E-4A40-947F-6ECF48A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29"/>
          <a:stretch>
            <a:fillRect/>
          </a:stretch>
        </p:blipFill>
        <p:spPr bwMode="auto">
          <a:xfrm>
            <a:off x="1428750" y="3038475"/>
            <a:ext cx="663575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a:extLst>
              <a:ext uri="{FF2B5EF4-FFF2-40B4-BE49-F238E27FC236}">
                <a16:creationId xmlns:a16="http://schemas.microsoft.com/office/drawing/2014/main" id="{A1D9EAE8-63BF-472F-91B2-981E7639359A}"/>
              </a:ext>
            </a:extLst>
          </p:cNvPr>
          <p:cNvSpPr txBox="1">
            <a:spLocks noChangeArrowheads="1"/>
          </p:cNvSpPr>
          <p:nvPr/>
        </p:nvSpPr>
        <p:spPr bwMode="auto">
          <a:xfrm>
            <a:off x="252413" y="906463"/>
            <a:ext cx="9424987" cy="195897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Proteins are molecules that define the type and function of cells (hair and muscle cells are made of different proteins).</a:t>
            </a:r>
          </a:p>
          <a:p>
            <a:pPr defTabSz="1007943">
              <a:spcBef>
                <a:spcPct val="0"/>
              </a:spcBef>
              <a:buFontTx/>
              <a:buNone/>
              <a:defRPr/>
            </a:pPr>
            <a:endParaRPr lang="en-US" altLang="en-US" sz="1102">
              <a:solidFill>
                <a:srgbClr val="000000"/>
              </a:solidFill>
            </a:endParaRPr>
          </a:p>
          <a:p>
            <a:pPr defTabSz="1007943">
              <a:spcBef>
                <a:spcPct val="0"/>
              </a:spcBef>
              <a:buFontTx/>
              <a:buNone/>
              <a:defRPr/>
            </a:pPr>
            <a:r>
              <a:rPr lang="en-US" altLang="en-US" sz="2205">
                <a:solidFill>
                  <a:srgbClr val="000000"/>
                </a:solidFill>
              </a:rPr>
              <a:t>The sequence of nucleotides in one strand defines the type of protein. The expression of the gene into a protein is mediated by another molecule, known as messenger RNA.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92227AA-9749-4BF5-8C57-8DDAF9BE361D}"/>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Genetic Mutations</a:t>
            </a:r>
            <a:endParaRPr lang="de-DE" altLang="en-US" sz="4850"/>
          </a:p>
        </p:txBody>
      </p:sp>
      <p:sp>
        <p:nvSpPr>
          <p:cNvPr id="37891" name="Text Box 3">
            <a:extLst>
              <a:ext uri="{FF2B5EF4-FFF2-40B4-BE49-F238E27FC236}">
                <a16:creationId xmlns:a16="http://schemas.microsoft.com/office/drawing/2014/main" id="{80D11638-5E57-4EC3-9BED-C7E6CD3F803D}"/>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37892" name="Text Box 4">
            <a:extLst>
              <a:ext uri="{FF2B5EF4-FFF2-40B4-BE49-F238E27FC236}">
                <a16:creationId xmlns:a16="http://schemas.microsoft.com/office/drawing/2014/main" id="{91817DE7-27A3-422F-855E-1D87D24597C9}"/>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72709" name="Picture 5">
            <a:extLst>
              <a:ext uri="{FF2B5EF4-FFF2-40B4-BE49-F238E27FC236}">
                <a16:creationId xmlns:a16="http://schemas.microsoft.com/office/drawing/2014/main" id="{A9B5D302-9605-4B5B-892F-B45D96F63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184400"/>
            <a:ext cx="8651875"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6">
            <a:extLst>
              <a:ext uri="{FF2B5EF4-FFF2-40B4-BE49-F238E27FC236}">
                <a16:creationId xmlns:a16="http://schemas.microsoft.com/office/drawing/2014/main" id="{2B07DF4D-159A-42E0-9784-4CD7A866FEEA}"/>
              </a:ext>
            </a:extLst>
          </p:cNvPr>
          <p:cNvSpPr txBox="1">
            <a:spLocks noChangeArrowheads="1"/>
          </p:cNvSpPr>
          <p:nvPr/>
        </p:nvSpPr>
        <p:spPr bwMode="auto">
          <a:xfrm>
            <a:off x="168275" y="990600"/>
            <a:ext cx="9804400" cy="11096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Genetic mutations occur during cell replication (4</a:t>
            </a:r>
            <a:r>
              <a:rPr lang="en-US" altLang="en-US" sz="2205" baseline="30000">
                <a:solidFill>
                  <a:srgbClr val="000000"/>
                </a:solidFill>
              </a:rPr>
              <a:t>-10</a:t>
            </a:r>
            <a:r>
              <a:rPr lang="en-US" altLang="en-US" sz="2205">
                <a:solidFill>
                  <a:srgbClr val="000000"/>
                </a:solidFill>
              </a:rPr>
              <a:t> per nucleotide per year)</a:t>
            </a:r>
          </a:p>
          <a:p>
            <a:pPr defTabSz="1007943">
              <a:spcBef>
                <a:spcPct val="0"/>
              </a:spcBef>
              <a:defRPr/>
            </a:pPr>
            <a:r>
              <a:rPr lang="en-US" altLang="en-US" sz="2205">
                <a:solidFill>
                  <a:srgbClr val="000000"/>
                </a:solidFill>
              </a:rPr>
              <a:t> Those that occur in sex cells can affect evolution</a:t>
            </a:r>
          </a:p>
          <a:p>
            <a:pPr defTabSz="1007943">
              <a:spcBef>
                <a:spcPct val="0"/>
              </a:spcBef>
              <a:defRPr/>
            </a:pPr>
            <a:r>
              <a:rPr lang="en-US" altLang="en-US" sz="2205">
                <a:solidFill>
                  <a:srgbClr val="000000"/>
                </a:solidFill>
              </a:rPr>
              <a:t> Recombination is a mutation that affects two homologous chromosomes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4F64E1F-9B2A-4AC8-82FC-D061609BE7A2}"/>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Artificial Evolution</a:t>
            </a:r>
            <a:endParaRPr lang="de-DE" altLang="en-US" sz="4850"/>
          </a:p>
        </p:txBody>
      </p:sp>
      <p:sp>
        <p:nvSpPr>
          <p:cNvPr id="41987" name="Text Box 3">
            <a:extLst>
              <a:ext uri="{FF2B5EF4-FFF2-40B4-BE49-F238E27FC236}">
                <a16:creationId xmlns:a16="http://schemas.microsoft.com/office/drawing/2014/main" id="{795CDCDA-5BEC-4736-8E97-0BAD5F804054}"/>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41988" name="Text Box 4">
            <a:extLst>
              <a:ext uri="{FF2B5EF4-FFF2-40B4-BE49-F238E27FC236}">
                <a16:creationId xmlns:a16="http://schemas.microsoft.com/office/drawing/2014/main" id="{8F8DF4E9-B421-4DB7-A937-9FB09A433675}"/>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41989" name="Text Box 6">
            <a:extLst>
              <a:ext uri="{FF2B5EF4-FFF2-40B4-BE49-F238E27FC236}">
                <a16:creationId xmlns:a16="http://schemas.microsoft.com/office/drawing/2014/main" id="{375BDF1F-EBAE-422F-9B08-E37A1C0183B8}"/>
              </a:ext>
            </a:extLst>
          </p:cNvPr>
          <p:cNvSpPr txBox="1">
            <a:spLocks noChangeArrowheads="1"/>
          </p:cNvSpPr>
          <p:nvPr/>
        </p:nvSpPr>
        <p:spPr bwMode="auto">
          <a:xfrm>
            <a:off x="252413" y="1008063"/>
            <a:ext cx="9645650" cy="314642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dirty="0">
                <a:solidFill>
                  <a:srgbClr val="000000"/>
                </a:solidFill>
              </a:rPr>
              <a:t>Automatic generation of solutions to hard problems</a:t>
            </a:r>
          </a:p>
          <a:p>
            <a:pPr defTabSz="1007943">
              <a:spcBef>
                <a:spcPct val="0"/>
              </a:spcBef>
              <a:buFontTx/>
              <a:buNone/>
              <a:defRPr/>
            </a:pPr>
            <a:endParaRPr lang="en-US" altLang="en-US" sz="2205" dirty="0">
              <a:solidFill>
                <a:srgbClr val="000000"/>
              </a:solidFill>
            </a:endParaRPr>
          </a:p>
          <a:p>
            <a:pPr defTabSz="1007943">
              <a:spcBef>
                <a:spcPct val="0"/>
              </a:spcBef>
              <a:buFontTx/>
              <a:buNone/>
              <a:defRPr/>
            </a:pPr>
            <a:r>
              <a:rPr lang="en-US" altLang="en-US" sz="2205" u="sng" dirty="0">
                <a:solidFill>
                  <a:srgbClr val="000000"/>
                </a:solidFill>
              </a:rPr>
              <a:t>Similarities between natural and artificial evolution</a:t>
            </a:r>
            <a:r>
              <a:rPr lang="en-US" altLang="en-US" sz="2205" dirty="0">
                <a:solidFill>
                  <a:srgbClr val="000000"/>
                </a:solidFill>
              </a:rPr>
              <a:t>:</a:t>
            </a:r>
          </a:p>
          <a:p>
            <a:pPr defTabSz="1007943">
              <a:spcBef>
                <a:spcPct val="0"/>
              </a:spcBef>
              <a:defRPr/>
            </a:pPr>
            <a:r>
              <a:rPr lang="en-US" altLang="en-US" sz="2205" dirty="0">
                <a:solidFill>
                  <a:srgbClr val="000000"/>
                </a:solidFill>
              </a:rPr>
              <a:t> Phenotype (computer program, object shape, electronic circuit, robot, etc.)</a:t>
            </a:r>
          </a:p>
          <a:p>
            <a:pPr defTabSz="1007943">
              <a:spcBef>
                <a:spcPct val="0"/>
              </a:spcBef>
              <a:defRPr/>
            </a:pPr>
            <a:r>
              <a:rPr lang="en-US" altLang="en-US" sz="2205" dirty="0">
                <a:solidFill>
                  <a:srgbClr val="000000"/>
                </a:solidFill>
              </a:rPr>
              <a:t> Genotype (genetic representation of the phenotype) </a:t>
            </a:r>
          </a:p>
          <a:p>
            <a:pPr defTabSz="1007943">
              <a:spcBef>
                <a:spcPct val="0"/>
              </a:spcBef>
              <a:defRPr/>
            </a:pPr>
            <a:r>
              <a:rPr lang="en-US" altLang="en-US" sz="2205" dirty="0">
                <a:solidFill>
                  <a:srgbClr val="000000"/>
                </a:solidFill>
              </a:rPr>
              <a:t> Population</a:t>
            </a:r>
          </a:p>
          <a:p>
            <a:pPr defTabSz="1007943">
              <a:spcBef>
                <a:spcPct val="0"/>
              </a:spcBef>
              <a:defRPr/>
            </a:pPr>
            <a:r>
              <a:rPr lang="en-US" altLang="en-US" sz="2205" dirty="0">
                <a:solidFill>
                  <a:srgbClr val="000000"/>
                </a:solidFill>
              </a:rPr>
              <a:t> Diversity</a:t>
            </a:r>
          </a:p>
          <a:p>
            <a:pPr defTabSz="1007943">
              <a:spcBef>
                <a:spcPct val="0"/>
              </a:spcBef>
              <a:defRPr/>
            </a:pPr>
            <a:r>
              <a:rPr lang="en-US" altLang="en-US" sz="2205" dirty="0">
                <a:solidFill>
                  <a:srgbClr val="000000"/>
                </a:solidFill>
              </a:rPr>
              <a:t> Selection</a:t>
            </a:r>
          </a:p>
          <a:p>
            <a:pPr defTabSz="1007943">
              <a:spcBef>
                <a:spcPct val="0"/>
              </a:spcBef>
              <a:defRPr/>
            </a:pPr>
            <a:r>
              <a:rPr lang="en-US" altLang="en-US" sz="2205" dirty="0">
                <a:solidFill>
                  <a:srgbClr val="000000"/>
                </a:solidFill>
              </a:rPr>
              <a:t> Inheritance</a:t>
            </a:r>
          </a:p>
        </p:txBody>
      </p:sp>
      <p:sp>
        <p:nvSpPr>
          <p:cNvPr id="33800" name="Text Box 8">
            <a:extLst>
              <a:ext uri="{FF2B5EF4-FFF2-40B4-BE49-F238E27FC236}">
                <a16:creationId xmlns:a16="http://schemas.microsoft.com/office/drawing/2014/main" id="{D6FE2E76-ED7F-4C99-9949-F527538DB738}"/>
              </a:ext>
            </a:extLst>
          </p:cNvPr>
          <p:cNvSpPr txBox="1">
            <a:spLocks noChangeArrowheads="1"/>
          </p:cNvSpPr>
          <p:nvPr/>
        </p:nvSpPr>
        <p:spPr bwMode="auto">
          <a:xfrm>
            <a:off x="252413" y="4518025"/>
            <a:ext cx="9690100" cy="144938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u="sng">
                <a:solidFill>
                  <a:srgbClr val="000000"/>
                </a:solidFill>
              </a:rPr>
              <a:t>Differences between natural and artificial evolution</a:t>
            </a:r>
            <a:r>
              <a:rPr lang="en-US" altLang="en-US" sz="2205">
                <a:solidFill>
                  <a:srgbClr val="000000"/>
                </a:solidFill>
              </a:rPr>
              <a:t>:</a:t>
            </a:r>
          </a:p>
          <a:p>
            <a:pPr defTabSz="1007943">
              <a:spcBef>
                <a:spcPct val="0"/>
              </a:spcBef>
              <a:defRPr/>
            </a:pPr>
            <a:r>
              <a:rPr lang="en-US" altLang="en-US" sz="2205">
                <a:solidFill>
                  <a:srgbClr val="000000"/>
                </a:solidFill>
              </a:rPr>
              <a:t> Fitness is measure of performance of the individual solution to the problem</a:t>
            </a:r>
          </a:p>
          <a:p>
            <a:pPr defTabSz="1007943">
              <a:spcBef>
                <a:spcPct val="0"/>
              </a:spcBef>
              <a:defRPr/>
            </a:pPr>
            <a:r>
              <a:rPr lang="en-US" altLang="en-US" sz="2205">
                <a:solidFill>
                  <a:srgbClr val="000000"/>
                </a:solidFill>
              </a:rPr>
              <a:t> Selection of the best according to performance criterion (fitness function)</a:t>
            </a:r>
          </a:p>
          <a:p>
            <a:pPr defTabSz="1007943">
              <a:spcBef>
                <a:spcPct val="0"/>
              </a:spcBef>
              <a:defRPr/>
            </a:pPr>
            <a:r>
              <a:rPr lang="en-US" altLang="en-US" sz="2205">
                <a:solidFill>
                  <a:srgbClr val="000000"/>
                </a:solidFill>
              </a:rPr>
              <a:t> Expected improvement between initial and final 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B81D6F2-9032-4FE5-BD59-B7C5E864B464}"/>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Evolutionary Algorithm</a:t>
            </a:r>
            <a:endParaRPr lang="de-DE" altLang="en-US" sz="4850"/>
          </a:p>
        </p:txBody>
      </p:sp>
      <p:sp>
        <p:nvSpPr>
          <p:cNvPr id="44035" name="Text Box 3">
            <a:extLst>
              <a:ext uri="{FF2B5EF4-FFF2-40B4-BE49-F238E27FC236}">
                <a16:creationId xmlns:a16="http://schemas.microsoft.com/office/drawing/2014/main" id="{12C1890D-E99C-40FC-9DD7-17D13DD0AE3D}"/>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44036" name="Text Box 4">
            <a:extLst>
              <a:ext uri="{FF2B5EF4-FFF2-40B4-BE49-F238E27FC236}">
                <a16:creationId xmlns:a16="http://schemas.microsoft.com/office/drawing/2014/main" id="{12A3C463-4A80-4B5B-8CD2-7DC6F2853EBF}"/>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34823" name="Picture 7">
            <a:extLst>
              <a:ext uri="{FF2B5EF4-FFF2-40B4-BE49-F238E27FC236}">
                <a16:creationId xmlns:a16="http://schemas.microsoft.com/office/drawing/2014/main" id="{BFA3062D-6C4C-4EC1-8220-EE1E068A9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15" t="20036" r="16722" b="32877"/>
          <a:stretch>
            <a:fillRect/>
          </a:stretch>
        </p:blipFill>
        <p:spPr bwMode="auto">
          <a:xfrm>
            <a:off x="4284663" y="981075"/>
            <a:ext cx="5627687"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4" name="Group 11">
            <a:extLst>
              <a:ext uri="{FF2B5EF4-FFF2-40B4-BE49-F238E27FC236}">
                <a16:creationId xmlns:a16="http://schemas.microsoft.com/office/drawing/2014/main" id="{E69ADEB9-5695-4685-B438-5744F9D1483D}"/>
              </a:ext>
            </a:extLst>
          </p:cNvPr>
          <p:cNvGrpSpPr>
            <a:grpSpLocks/>
          </p:cNvGrpSpPr>
          <p:nvPr/>
        </p:nvGrpSpPr>
        <p:grpSpPr bwMode="auto">
          <a:xfrm>
            <a:off x="84138" y="1327150"/>
            <a:ext cx="4116387" cy="2127250"/>
            <a:chOff x="96" y="720"/>
            <a:chExt cx="2352" cy="1216"/>
          </a:xfrm>
        </p:grpSpPr>
        <p:sp>
          <p:nvSpPr>
            <p:cNvPr id="44044" name="Text Box 9">
              <a:extLst>
                <a:ext uri="{FF2B5EF4-FFF2-40B4-BE49-F238E27FC236}">
                  <a16:creationId xmlns:a16="http://schemas.microsoft.com/office/drawing/2014/main" id="{39FA3298-115A-47C3-BF99-E1343B6F649B}"/>
                </a:ext>
              </a:extLst>
            </p:cNvPr>
            <p:cNvSpPr txBox="1">
              <a:spLocks noChangeArrowheads="1"/>
            </p:cNvSpPr>
            <p:nvPr/>
          </p:nvSpPr>
          <p:spPr bwMode="auto">
            <a:xfrm>
              <a:off x="96" y="720"/>
              <a:ext cx="2343" cy="1216"/>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Devise genetic representation</a:t>
              </a:r>
            </a:p>
            <a:p>
              <a:pPr defTabSz="1007943">
                <a:spcBef>
                  <a:spcPct val="0"/>
                </a:spcBef>
                <a:defRPr/>
              </a:pPr>
              <a:r>
                <a:rPr lang="en-US" altLang="en-US" sz="2205">
                  <a:solidFill>
                    <a:srgbClr val="000000"/>
                  </a:solidFill>
                </a:rPr>
                <a:t> Build a population</a:t>
              </a:r>
            </a:p>
            <a:p>
              <a:pPr defTabSz="1007943">
                <a:spcBef>
                  <a:spcPct val="0"/>
                </a:spcBef>
                <a:defRPr/>
              </a:pPr>
              <a:r>
                <a:rPr lang="en-US" altLang="en-US" sz="2205">
                  <a:solidFill>
                    <a:srgbClr val="000000"/>
                  </a:solidFill>
                </a:rPr>
                <a:t> Design a fitness function</a:t>
              </a:r>
            </a:p>
            <a:p>
              <a:pPr defTabSz="1007943">
                <a:spcBef>
                  <a:spcPct val="0"/>
                </a:spcBef>
                <a:defRPr/>
              </a:pPr>
              <a:r>
                <a:rPr lang="en-US" altLang="en-US" sz="2205">
                  <a:solidFill>
                    <a:srgbClr val="000000"/>
                  </a:solidFill>
                </a:rPr>
                <a:t> Choose selection method</a:t>
              </a:r>
            </a:p>
            <a:p>
              <a:pPr defTabSz="1007943">
                <a:spcBef>
                  <a:spcPct val="0"/>
                </a:spcBef>
                <a:defRPr/>
              </a:pPr>
              <a:r>
                <a:rPr lang="en-US" altLang="en-US" sz="2205">
                  <a:solidFill>
                    <a:srgbClr val="000000"/>
                  </a:solidFill>
                </a:rPr>
                <a:t> Choose crossover &amp; mutation</a:t>
              </a:r>
            </a:p>
            <a:p>
              <a:pPr defTabSz="1007943">
                <a:spcBef>
                  <a:spcPct val="0"/>
                </a:spcBef>
                <a:defRPr/>
              </a:pPr>
              <a:r>
                <a:rPr lang="en-US" altLang="en-US" sz="2205">
                  <a:solidFill>
                    <a:srgbClr val="000000"/>
                  </a:solidFill>
                </a:rPr>
                <a:t> Choose data analysis method</a:t>
              </a:r>
            </a:p>
          </p:txBody>
        </p:sp>
        <p:sp>
          <p:nvSpPr>
            <p:cNvPr id="44045" name="AutoShape 10">
              <a:extLst>
                <a:ext uri="{FF2B5EF4-FFF2-40B4-BE49-F238E27FC236}">
                  <a16:creationId xmlns:a16="http://schemas.microsoft.com/office/drawing/2014/main" id="{F07BD7F3-3DFF-49FA-B66B-3DDE636CBDA6}"/>
                </a:ext>
              </a:extLst>
            </p:cNvPr>
            <p:cNvSpPr>
              <a:spLocks noChangeArrowheads="1"/>
            </p:cNvSpPr>
            <p:nvPr/>
          </p:nvSpPr>
          <p:spPr bwMode="auto">
            <a:xfrm>
              <a:off x="96" y="720"/>
              <a:ext cx="2352" cy="1200"/>
            </a:xfrm>
            <a:prstGeom prst="roundRect">
              <a:avLst>
                <a:gd name="adj" fmla="val 16667"/>
              </a:avLst>
            </a:prstGeom>
            <a:no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grpSp>
      <p:sp>
        <p:nvSpPr>
          <p:cNvPr id="34828" name="Text Box 12">
            <a:extLst>
              <a:ext uri="{FF2B5EF4-FFF2-40B4-BE49-F238E27FC236}">
                <a16:creationId xmlns:a16="http://schemas.microsoft.com/office/drawing/2014/main" id="{2AD03160-6F5F-453D-AD15-ABA88D061D27}"/>
              </a:ext>
            </a:extLst>
          </p:cNvPr>
          <p:cNvSpPr txBox="1">
            <a:spLocks noChangeArrowheads="1"/>
          </p:cNvSpPr>
          <p:nvPr/>
        </p:nvSpPr>
        <p:spPr bwMode="auto">
          <a:xfrm>
            <a:off x="84138" y="3611563"/>
            <a:ext cx="6235700" cy="144938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u="sng">
                <a:solidFill>
                  <a:srgbClr val="000000"/>
                </a:solidFill>
              </a:rPr>
              <a:t>Repeat</a:t>
            </a:r>
            <a:r>
              <a:rPr lang="en-US" altLang="en-US" sz="2205">
                <a:solidFill>
                  <a:srgbClr val="000000"/>
                </a:solidFill>
              </a:rPr>
              <a:t> generation cycle until: </a:t>
            </a:r>
          </a:p>
          <a:p>
            <a:pPr defTabSz="1007943">
              <a:spcBef>
                <a:spcPct val="0"/>
              </a:spcBef>
              <a:defRPr/>
            </a:pPr>
            <a:r>
              <a:rPr lang="en-US" altLang="en-US" sz="2205">
                <a:solidFill>
                  <a:srgbClr val="000000"/>
                </a:solidFill>
              </a:rPr>
              <a:t> maximum fitness value is found</a:t>
            </a:r>
          </a:p>
          <a:p>
            <a:pPr defTabSz="1007943">
              <a:spcBef>
                <a:spcPct val="0"/>
              </a:spcBef>
              <a:defRPr/>
            </a:pPr>
            <a:r>
              <a:rPr lang="en-US" altLang="en-US" sz="2205">
                <a:solidFill>
                  <a:srgbClr val="000000"/>
                </a:solidFill>
              </a:rPr>
              <a:t> solution found is good enough</a:t>
            </a:r>
          </a:p>
          <a:p>
            <a:pPr defTabSz="1007943">
              <a:spcBef>
                <a:spcPct val="0"/>
              </a:spcBef>
              <a:defRPr/>
            </a:pPr>
            <a:r>
              <a:rPr lang="en-US" altLang="en-US" sz="2205">
                <a:solidFill>
                  <a:srgbClr val="000000"/>
                </a:solidFill>
              </a:rPr>
              <a:t> no fitness improvement for several generations</a:t>
            </a:r>
          </a:p>
        </p:txBody>
      </p:sp>
      <p:grpSp>
        <p:nvGrpSpPr>
          <p:cNvPr id="3" name="Group 15">
            <a:extLst>
              <a:ext uri="{FF2B5EF4-FFF2-40B4-BE49-F238E27FC236}">
                <a16:creationId xmlns:a16="http://schemas.microsoft.com/office/drawing/2014/main" id="{832E4649-EE3B-451F-854E-DA81DDA95FD8}"/>
              </a:ext>
            </a:extLst>
          </p:cNvPr>
          <p:cNvGrpSpPr>
            <a:grpSpLocks/>
          </p:cNvGrpSpPr>
          <p:nvPr/>
        </p:nvGrpSpPr>
        <p:grpSpPr bwMode="auto">
          <a:xfrm>
            <a:off x="6216650" y="671513"/>
            <a:ext cx="3779838" cy="5937250"/>
            <a:chOff x="3552" y="384"/>
            <a:chExt cx="2160" cy="3393"/>
          </a:xfrm>
        </p:grpSpPr>
        <p:sp>
          <p:nvSpPr>
            <p:cNvPr id="44042" name="Rectangle 13">
              <a:extLst>
                <a:ext uri="{FF2B5EF4-FFF2-40B4-BE49-F238E27FC236}">
                  <a16:creationId xmlns:a16="http://schemas.microsoft.com/office/drawing/2014/main" id="{748CA520-7FC5-41A3-B95C-818B5AD0910C}"/>
                </a:ext>
              </a:extLst>
            </p:cNvPr>
            <p:cNvSpPr>
              <a:spLocks noChangeArrowheads="1"/>
            </p:cNvSpPr>
            <p:nvPr/>
          </p:nvSpPr>
          <p:spPr bwMode="auto">
            <a:xfrm>
              <a:off x="3552" y="561"/>
              <a:ext cx="2160" cy="3216"/>
            </a:xfrm>
            <a:prstGeom prst="rect">
              <a:avLst/>
            </a:prstGeom>
            <a:noFill/>
            <a:ln w="9525">
              <a:solidFill>
                <a:schemeClr val="tx1"/>
              </a:solidFill>
              <a:prstDash val="dash"/>
              <a:miter lim="800000"/>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44043" name="Text Box 14">
              <a:extLst>
                <a:ext uri="{FF2B5EF4-FFF2-40B4-BE49-F238E27FC236}">
                  <a16:creationId xmlns:a16="http://schemas.microsoft.com/office/drawing/2014/main" id="{6E649C8B-3A45-412F-ABA7-061C23343CC4}"/>
                </a:ext>
              </a:extLst>
            </p:cNvPr>
            <p:cNvSpPr txBox="1">
              <a:spLocks noChangeArrowheads="1"/>
            </p:cNvSpPr>
            <p:nvPr/>
          </p:nvSpPr>
          <p:spPr bwMode="auto">
            <a:xfrm>
              <a:off x="4176" y="384"/>
              <a:ext cx="1044" cy="20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764">
                  <a:solidFill>
                    <a:srgbClr val="000000"/>
                  </a:solidFill>
                </a:rPr>
                <a:t>generation cycle</a:t>
              </a:r>
            </a:p>
          </p:txBody>
        </p:sp>
      </p:grpSp>
      <p:sp>
        <p:nvSpPr>
          <p:cNvPr id="34832" name="Text Box 16">
            <a:extLst>
              <a:ext uri="{FF2B5EF4-FFF2-40B4-BE49-F238E27FC236}">
                <a16:creationId xmlns:a16="http://schemas.microsoft.com/office/drawing/2014/main" id="{AACB5412-426E-45E0-B789-DD4E8EFA757C}"/>
              </a:ext>
            </a:extLst>
          </p:cNvPr>
          <p:cNvSpPr txBox="1">
            <a:spLocks noChangeArrowheads="1"/>
          </p:cNvSpPr>
          <p:nvPr/>
        </p:nvSpPr>
        <p:spPr bwMode="auto">
          <a:xfrm>
            <a:off x="84138" y="5189538"/>
            <a:ext cx="5880100" cy="145097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Evolutionary algorithms are </a:t>
            </a:r>
            <a:r>
              <a:rPr lang="en-US" altLang="en-US" sz="2205" u="sng">
                <a:solidFill>
                  <a:srgbClr val="000000"/>
                </a:solidFill>
              </a:rPr>
              <a:t>applicable</a:t>
            </a:r>
            <a:r>
              <a:rPr lang="en-US" altLang="en-US" sz="2205">
                <a:solidFill>
                  <a:srgbClr val="000000"/>
                </a:solidFill>
              </a:rPr>
              <a:t> to any problem domain as long as suitable genetic representation, fitness, and genetic operators are chosen.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8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8" grpId="0" autoUpdateAnimBg="0"/>
      <p:bldP spid="3483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10">
            <a:extLst>
              <a:ext uri="{FF2B5EF4-FFF2-40B4-BE49-F238E27FC236}">
                <a16:creationId xmlns:a16="http://schemas.microsoft.com/office/drawing/2014/main" id="{E68A84C8-7107-4727-98DB-0B8ABC1DBAF6}"/>
              </a:ext>
            </a:extLst>
          </p:cNvPr>
          <p:cNvGrpSpPr>
            <a:grpSpLocks/>
          </p:cNvGrpSpPr>
          <p:nvPr/>
        </p:nvGrpSpPr>
        <p:grpSpPr bwMode="auto">
          <a:xfrm>
            <a:off x="5059363" y="3259138"/>
            <a:ext cx="5013325" cy="1276350"/>
            <a:chOff x="2736" y="1862"/>
            <a:chExt cx="2865" cy="730"/>
          </a:xfrm>
        </p:grpSpPr>
        <p:pic>
          <p:nvPicPr>
            <p:cNvPr id="80905" name="Picture 8" descr="dna-mutated">
              <a:extLst>
                <a:ext uri="{FF2B5EF4-FFF2-40B4-BE49-F238E27FC236}">
                  <a16:creationId xmlns:a16="http://schemas.microsoft.com/office/drawing/2014/main" id="{138593FE-C61D-4689-BBB6-C554B8E6F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1862"/>
              <a:ext cx="2112"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 Box 9">
              <a:extLst>
                <a:ext uri="{FF2B5EF4-FFF2-40B4-BE49-F238E27FC236}">
                  <a16:creationId xmlns:a16="http://schemas.microsoft.com/office/drawing/2014/main" id="{A41E7411-0590-4565-834B-AA91374D608A}"/>
                </a:ext>
              </a:extLst>
            </p:cNvPr>
            <p:cNvSpPr txBox="1">
              <a:spLocks noChangeArrowheads="1"/>
            </p:cNvSpPr>
            <p:nvPr/>
          </p:nvSpPr>
          <p:spPr bwMode="auto">
            <a:xfrm>
              <a:off x="4800" y="2112"/>
              <a:ext cx="801" cy="169"/>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323">
                  <a:solidFill>
                    <a:srgbClr val="000000"/>
                  </a:solidFill>
                </a:rPr>
                <a:t>1001101010001</a:t>
              </a:r>
            </a:p>
          </p:txBody>
        </p:sp>
      </p:grpSp>
      <p:sp>
        <p:nvSpPr>
          <p:cNvPr id="46083" name="Rectangle 2">
            <a:extLst>
              <a:ext uri="{FF2B5EF4-FFF2-40B4-BE49-F238E27FC236}">
                <a16:creationId xmlns:a16="http://schemas.microsoft.com/office/drawing/2014/main" id="{BF3873F8-816C-49B5-9755-CFA57931D154}"/>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Genetic Representation</a:t>
            </a:r>
            <a:endParaRPr lang="de-DE" altLang="en-US" sz="4850"/>
          </a:p>
        </p:txBody>
      </p:sp>
      <p:sp>
        <p:nvSpPr>
          <p:cNvPr id="46084" name="Text Box 3">
            <a:extLst>
              <a:ext uri="{FF2B5EF4-FFF2-40B4-BE49-F238E27FC236}">
                <a16:creationId xmlns:a16="http://schemas.microsoft.com/office/drawing/2014/main" id="{8504E2E3-C627-413C-B01E-E39A2F5D8B80}"/>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46085" name="Text Box 4">
            <a:extLst>
              <a:ext uri="{FF2B5EF4-FFF2-40B4-BE49-F238E27FC236}">
                <a16:creationId xmlns:a16="http://schemas.microsoft.com/office/drawing/2014/main" id="{BA5F1AA4-A62A-4636-A1EB-C002FEA2A01A}"/>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46086" name="Text Box 5">
            <a:extLst>
              <a:ext uri="{FF2B5EF4-FFF2-40B4-BE49-F238E27FC236}">
                <a16:creationId xmlns:a16="http://schemas.microsoft.com/office/drawing/2014/main" id="{631BD734-6943-4708-A45D-F0CE616FD975}"/>
              </a:ext>
            </a:extLst>
          </p:cNvPr>
          <p:cNvSpPr txBox="1">
            <a:spLocks noChangeArrowheads="1"/>
          </p:cNvSpPr>
          <p:nvPr/>
        </p:nvSpPr>
        <p:spPr bwMode="auto">
          <a:xfrm>
            <a:off x="158750" y="1008063"/>
            <a:ext cx="9405938" cy="144938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Describes elements of genotype and mapping to phenotype</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Must match genetic operators of recombination and mutation</a:t>
            </a:r>
          </a:p>
          <a:p>
            <a:pPr defTabSz="1007943">
              <a:spcBef>
                <a:spcPct val="0"/>
              </a:spcBef>
              <a:defRPr/>
            </a:pPr>
            <a:r>
              <a:rPr lang="en-US" altLang="en-US" sz="2205">
                <a:solidFill>
                  <a:srgbClr val="000000"/>
                </a:solidFill>
              </a:rPr>
              <a:t> Set of possible genotypes should include optimal solution to the problem</a:t>
            </a:r>
          </a:p>
        </p:txBody>
      </p:sp>
      <p:sp>
        <p:nvSpPr>
          <p:cNvPr id="46087" name="Text Box 6">
            <a:extLst>
              <a:ext uri="{FF2B5EF4-FFF2-40B4-BE49-F238E27FC236}">
                <a16:creationId xmlns:a16="http://schemas.microsoft.com/office/drawing/2014/main" id="{048939A6-67B5-4D7A-A64A-827D72169282}"/>
              </a:ext>
            </a:extLst>
          </p:cNvPr>
          <p:cNvSpPr txBox="1">
            <a:spLocks noChangeArrowheads="1"/>
          </p:cNvSpPr>
          <p:nvPr/>
        </p:nvSpPr>
        <p:spPr bwMode="auto">
          <a:xfrm>
            <a:off x="127000" y="2670175"/>
            <a:ext cx="7486650"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Choice of representation benefits from </a:t>
            </a:r>
            <a:r>
              <a:rPr lang="en-US" altLang="en-US" sz="2205" u="sng">
                <a:solidFill>
                  <a:srgbClr val="000000"/>
                </a:solidFill>
              </a:rPr>
              <a:t>domain knowledge</a:t>
            </a:r>
            <a:r>
              <a:rPr lang="en-US" altLang="en-US" sz="2205">
                <a:solidFill>
                  <a:srgbClr val="000000"/>
                </a:solidFill>
              </a:rPr>
              <a:t>:</a:t>
            </a:r>
          </a:p>
          <a:p>
            <a:pPr defTabSz="1007943">
              <a:spcBef>
                <a:spcPct val="0"/>
              </a:spcBef>
              <a:defRPr/>
            </a:pPr>
            <a:r>
              <a:rPr lang="en-US" altLang="en-US" sz="2205">
                <a:solidFill>
                  <a:srgbClr val="000000"/>
                </a:solidFill>
              </a:rPr>
              <a:t> Encoding of relevant parameters</a:t>
            </a:r>
          </a:p>
          <a:p>
            <a:pPr defTabSz="1007943">
              <a:spcBef>
                <a:spcPct val="0"/>
              </a:spcBef>
              <a:defRPr/>
            </a:pPr>
            <a:r>
              <a:rPr lang="en-US" altLang="en-US" sz="2205">
                <a:solidFill>
                  <a:srgbClr val="000000"/>
                </a:solidFill>
              </a:rPr>
              <a:t> Appropriate resolution of parameters</a:t>
            </a:r>
          </a:p>
        </p:txBody>
      </p:sp>
      <p:sp>
        <p:nvSpPr>
          <p:cNvPr id="46088" name="Text Box 7">
            <a:extLst>
              <a:ext uri="{FF2B5EF4-FFF2-40B4-BE49-F238E27FC236}">
                <a16:creationId xmlns:a16="http://schemas.microsoft.com/office/drawing/2014/main" id="{55115F5C-82C9-44B4-B517-AE12D008A04C}"/>
              </a:ext>
            </a:extLst>
          </p:cNvPr>
          <p:cNvSpPr txBox="1">
            <a:spLocks noChangeArrowheads="1"/>
          </p:cNvSpPr>
          <p:nvPr/>
        </p:nvSpPr>
        <p:spPr bwMode="auto">
          <a:xfrm>
            <a:off x="239713" y="4116388"/>
            <a:ext cx="9232900" cy="2127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Great simplification of genetics:</a:t>
            </a:r>
          </a:p>
          <a:p>
            <a:pPr defTabSz="1007943">
              <a:spcBef>
                <a:spcPct val="0"/>
              </a:spcBef>
              <a:defRPr/>
            </a:pPr>
            <a:r>
              <a:rPr lang="en-US" altLang="en-US" sz="2205">
                <a:solidFill>
                  <a:srgbClr val="000000"/>
                </a:solidFill>
              </a:rPr>
              <a:t> Single stranded sequence of characters (e.g., binary)</a:t>
            </a:r>
          </a:p>
          <a:p>
            <a:pPr defTabSz="1007943">
              <a:spcBef>
                <a:spcPct val="0"/>
              </a:spcBef>
              <a:defRPr/>
            </a:pPr>
            <a:r>
              <a:rPr lang="en-US" altLang="en-US" sz="2205">
                <a:solidFill>
                  <a:srgbClr val="000000"/>
                </a:solidFill>
              </a:rPr>
              <a:t> Fixed length, only genic</a:t>
            </a:r>
          </a:p>
          <a:p>
            <a:pPr defTabSz="1007943">
              <a:spcBef>
                <a:spcPct val="0"/>
              </a:spcBef>
              <a:defRPr/>
            </a:pPr>
            <a:r>
              <a:rPr lang="en-US" altLang="en-US" sz="2205">
                <a:solidFill>
                  <a:srgbClr val="000000"/>
                </a:solidFill>
              </a:rPr>
              <a:t> Often haploid structure and one chromosome</a:t>
            </a:r>
          </a:p>
          <a:p>
            <a:pPr defTabSz="1007943">
              <a:spcBef>
                <a:spcPct val="0"/>
              </a:spcBef>
              <a:defRPr/>
            </a:pPr>
            <a:r>
              <a:rPr lang="en-US" altLang="en-US" sz="2205">
                <a:solidFill>
                  <a:srgbClr val="000000"/>
                </a:solidFill>
              </a:rPr>
              <a:t> Often one-to-one direct correspondence between gene and parameter</a:t>
            </a:r>
          </a:p>
          <a:p>
            <a:pPr defTabSz="1007943">
              <a:spcBef>
                <a:spcPct val="0"/>
              </a:spcBef>
              <a:defRPr/>
            </a:pPr>
            <a:r>
              <a:rPr lang="en-US" altLang="en-US" sz="2205">
                <a:solidFill>
                  <a:srgbClr val="000000"/>
                </a:solidFill>
              </a:rPr>
              <a:t> Gene expression and genetic regulation used only in specific situations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413E218-31BA-494C-90FD-0F883FBED09C}"/>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Discrete Representations</a:t>
            </a:r>
            <a:endParaRPr lang="de-DE" altLang="en-US" sz="4850"/>
          </a:p>
        </p:txBody>
      </p:sp>
      <p:sp>
        <p:nvSpPr>
          <p:cNvPr id="48131" name="Text Box 3">
            <a:extLst>
              <a:ext uri="{FF2B5EF4-FFF2-40B4-BE49-F238E27FC236}">
                <a16:creationId xmlns:a16="http://schemas.microsoft.com/office/drawing/2014/main" id="{55FDE682-1C16-431A-864D-E8EE5B67CB43}"/>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48132" name="Text Box 4">
            <a:extLst>
              <a:ext uri="{FF2B5EF4-FFF2-40B4-BE49-F238E27FC236}">
                <a16:creationId xmlns:a16="http://schemas.microsoft.com/office/drawing/2014/main" id="{7101C2ED-70EA-4B39-970B-139ED1827CCA}"/>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82949" name="Picture 5">
            <a:extLst>
              <a:ext uri="{FF2B5EF4-FFF2-40B4-BE49-F238E27FC236}">
                <a16:creationId xmlns:a16="http://schemas.microsoft.com/office/drawing/2014/main" id="{8F5382E0-5FB7-4D33-BCDF-F2FAF37E5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832" t="35017" r="28824" b="41438"/>
          <a:stretch>
            <a:fillRect/>
          </a:stretch>
        </p:blipFill>
        <p:spPr bwMode="auto">
          <a:xfrm>
            <a:off x="3024188" y="2936875"/>
            <a:ext cx="4284662"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6">
            <a:extLst>
              <a:ext uri="{FF2B5EF4-FFF2-40B4-BE49-F238E27FC236}">
                <a16:creationId xmlns:a16="http://schemas.microsoft.com/office/drawing/2014/main" id="{CD69A2A3-2670-470E-B7F4-50CCF04DEACB}"/>
              </a:ext>
            </a:extLst>
          </p:cNvPr>
          <p:cNvSpPr txBox="1">
            <a:spLocks noChangeArrowheads="1"/>
          </p:cNvSpPr>
          <p:nvPr/>
        </p:nvSpPr>
        <p:spPr bwMode="auto">
          <a:xfrm>
            <a:off x="252413" y="923925"/>
            <a:ext cx="8883650" cy="11096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A sequence of </a:t>
            </a:r>
            <a:r>
              <a:rPr lang="en-US" altLang="en-US" sz="2205" i="1">
                <a:solidFill>
                  <a:srgbClr val="000000"/>
                </a:solidFill>
              </a:rPr>
              <a:t>l</a:t>
            </a:r>
            <a:r>
              <a:rPr lang="en-US" altLang="en-US" sz="2205">
                <a:solidFill>
                  <a:srgbClr val="000000"/>
                </a:solidFill>
              </a:rPr>
              <a:t> discrete values drawn from alphabet with cardinality </a:t>
            </a:r>
            <a:r>
              <a:rPr lang="en-US" altLang="en-US" sz="2205" i="1">
                <a:solidFill>
                  <a:srgbClr val="000000"/>
                </a:solidFill>
              </a:rPr>
              <a:t>k</a:t>
            </a:r>
          </a:p>
          <a:p>
            <a:pPr marL="503972" lvl="1" indent="0" defTabSz="1007943">
              <a:spcBef>
                <a:spcPct val="0"/>
              </a:spcBef>
              <a:buFontTx/>
              <a:buChar char="•"/>
              <a:defRPr/>
            </a:pPr>
            <a:r>
              <a:rPr lang="en-US" altLang="en-US" sz="2205">
                <a:solidFill>
                  <a:srgbClr val="000000"/>
                </a:solidFill>
              </a:rPr>
              <a:t> E.g., binary string of 8 positions (l=8, k=2): 01010100</a:t>
            </a:r>
          </a:p>
          <a:p>
            <a:pPr marL="503972" lvl="1" indent="0" defTabSz="1007943">
              <a:spcBef>
                <a:spcPct val="0"/>
              </a:spcBef>
              <a:buFontTx/>
              <a:buChar char="•"/>
              <a:defRPr/>
            </a:pPr>
            <a:r>
              <a:rPr lang="en-US" altLang="en-US" sz="2205">
                <a:solidFill>
                  <a:srgbClr val="000000"/>
                </a:solidFill>
              </a:rPr>
              <a:t> Can be mapped into several phenotypes:</a:t>
            </a:r>
          </a:p>
        </p:txBody>
      </p:sp>
      <p:sp>
        <p:nvSpPr>
          <p:cNvPr id="48135" name="Text Box 7">
            <a:extLst>
              <a:ext uri="{FF2B5EF4-FFF2-40B4-BE49-F238E27FC236}">
                <a16:creationId xmlns:a16="http://schemas.microsoft.com/office/drawing/2014/main" id="{A4288653-39D7-4C47-8557-FCD0B86EC311}"/>
              </a:ext>
            </a:extLst>
          </p:cNvPr>
          <p:cNvSpPr txBox="1">
            <a:spLocks noChangeArrowheads="1"/>
          </p:cNvSpPr>
          <p:nvPr/>
        </p:nvSpPr>
        <p:spPr bwMode="auto">
          <a:xfrm>
            <a:off x="839788" y="3090863"/>
            <a:ext cx="2257425" cy="76993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to integer </a:t>
            </a:r>
            <a:r>
              <a:rPr lang="en-US" altLang="en-US" sz="2205" i="1">
                <a:solidFill>
                  <a:srgbClr val="000000"/>
                </a:solidFill>
              </a:rPr>
              <a:t>i</a:t>
            </a:r>
            <a:r>
              <a:rPr lang="en-US" altLang="en-US" sz="2205">
                <a:solidFill>
                  <a:srgbClr val="000000"/>
                </a:solidFill>
              </a:rPr>
              <a:t> using</a:t>
            </a:r>
          </a:p>
          <a:p>
            <a:pPr defTabSz="1007943">
              <a:spcBef>
                <a:spcPct val="0"/>
              </a:spcBef>
              <a:buFontTx/>
              <a:buNone/>
              <a:defRPr/>
            </a:pPr>
            <a:r>
              <a:rPr lang="en-US" altLang="en-US" sz="2205">
                <a:solidFill>
                  <a:srgbClr val="000000"/>
                </a:solidFill>
              </a:rPr>
              <a:t>binary code</a:t>
            </a:r>
          </a:p>
        </p:txBody>
      </p:sp>
      <p:sp>
        <p:nvSpPr>
          <p:cNvPr id="48136" name="Text Box 8">
            <a:extLst>
              <a:ext uri="{FF2B5EF4-FFF2-40B4-BE49-F238E27FC236}">
                <a16:creationId xmlns:a16="http://schemas.microsoft.com/office/drawing/2014/main" id="{332015C1-8BDC-494F-81BA-0D75E7B19AA9}"/>
              </a:ext>
            </a:extLst>
          </p:cNvPr>
          <p:cNvSpPr txBox="1">
            <a:spLocks noChangeArrowheads="1"/>
          </p:cNvSpPr>
          <p:nvPr/>
        </p:nvSpPr>
        <p:spPr bwMode="auto">
          <a:xfrm>
            <a:off x="949325" y="5778500"/>
            <a:ext cx="4456113" cy="7699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to real value </a:t>
            </a:r>
            <a:r>
              <a:rPr lang="en-US" altLang="en-US" sz="2205" i="1">
                <a:solidFill>
                  <a:srgbClr val="000000"/>
                </a:solidFill>
              </a:rPr>
              <a:t>r</a:t>
            </a:r>
            <a:r>
              <a:rPr lang="en-US" altLang="en-US" sz="2205">
                <a:solidFill>
                  <a:srgbClr val="000000"/>
                </a:solidFill>
              </a:rPr>
              <a:t> in range [min, max]:</a:t>
            </a:r>
          </a:p>
          <a:p>
            <a:pPr defTabSz="1007943">
              <a:spcBef>
                <a:spcPct val="0"/>
              </a:spcBef>
              <a:buFontTx/>
              <a:buNone/>
              <a:defRPr/>
            </a:pPr>
            <a:r>
              <a:rPr lang="en-US" altLang="en-US" sz="2205" i="1">
                <a:solidFill>
                  <a:srgbClr val="000000"/>
                </a:solidFill>
              </a:rPr>
              <a:t>r = min + (i/255)(max-min)</a:t>
            </a:r>
          </a:p>
        </p:txBody>
      </p:sp>
      <p:sp>
        <p:nvSpPr>
          <p:cNvPr id="48137" name="Text Box 9">
            <a:extLst>
              <a:ext uri="{FF2B5EF4-FFF2-40B4-BE49-F238E27FC236}">
                <a16:creationId xmlns:a16="http://schemas.microsoft.com/office/drawing/2014/main" id="{D6E6D4E6-91FF-4307-897E-13D0B7CE430F}"/>
              </a:ext>
            </a:extLst>
          </p:cNvPr>
          <p:cNvSpPr txBox="1">
            <a:spLocks noChangeArrowheads="1"/>
          </p:cNvSpPr>
          <p:nvPr/>
        </p:nvSpPr>
        <p:spPr bwMode="auto">
          <a:xfrm>
            <a:off x="3278188" y="2184400"/>
            <a:ext cx="3200400" cy="7699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to configuration string of</a:t>
            </a:r>
          </a:p>
          <a:p>
            <a:pPr defTabSz="1007943">
              <a:spcBef>
                <a:spcPct val="0"/>
              </a:spcBef>
              <a:buFontTx/>
              <a:buNone/>
              <a:defRPr/>
            </a:pPr>
            <a:r>
              <a:rPr lang="en-US" altLang="en-US" sz="2205">
                <a:solidFill>
                  <a:srgbClr val="000000"/>
                </a:solidFill>
              </a:rPr>
              <a:t>FPGA electronic circuits</a:t>
            </a:r>
          </a:p>
        </p:txBody>
      </p:sp>
      <p:sp>
        <p:nvSpPr>
          <p:cNvPr id="48138" name="Text Box 10">
            <a:extLst>
              <a:ext uri="{FF2B5EF4-FFF2-40B4-BE49-F238E27FC236}">
                <a16:creationId xmlns:a16="http://schemas.microsoft.com/office/drawing/2014/main" id="{52E43848-18B0-4120-B743-119B6B8841F0}"/>
              </a:ext>
            </a:extLst>
          </p:cNvPr>
          <p:cNvSpPr txBox="1">
            <a:spLocks noChangeArrowheads="1"/>
          </p:cNvSpPr>
          <p:nvPr/>
        </p:nvSpPr>
        <p:spPr bwMode="auto">
          <a:xfrm>
            <a:off x="7308850" y="5441950"/>
            <a:ext cx="2584450"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to job schedule:</a:t>
            </a:r>
          </a:p>
          <a:p>
            <a:pPr defTabSz="1007943">
              <a:spcBef>
                <a:spcPct val="0"/>
              </a:spcBef>
              <a:defRPr/>
            </a:pPr>
            <a:r>
              <a:rPr lang="en-US" altLang="en-US" sz="2205">
                <a:solidFill>
                  <a:srgbClr val="000000"/>
                </a:solidFill>
              </a:rPr>
              <a:t> job=gene position</a:t>
            </a:r>
          </a:p>
          <a:p>
            <a:pPr defTabSz="1007943">
              <a:spcBef>
                <a:spcPct val="0"/>
              </a:spcBef>
              <a:defRPr/>
            </a:pPr>
            <a:r>
              <a:rPr lang="en-US" altLang="en-US" sz="2205">
                <a:solidFill>
                  <a:srgbClr val="000000"/>
                </a:solidFill>
              </a:rPr>
              <a:t> time=gene value</a:t>
            </a:r>
          </a:p>
        </p:txBody>
      </p:sp>
      <p:sp>
        <p:nvSpPr>
          <p:cNvPr id="48139" name="Picture 12">
            <a:extLst>
              <a:ext uri="{FF2B5EF4-FFF2-40B4-BE49-F238E27FC236}">
                <a16:creationId xmlns:a16="http://schemas.microsoft.com/office/drawing/2014/main" id="{E5607A01-BF14-4B25-BF70-7765008EB1D1}"/>
              </a:ext>
            </a:extLst>
          </p:cNvPr>
          <p:cNvSpPr>
            <a:spLocks noChangeAspect="1" noChangeArrowheads="1"/>
          </p:cNvSpPr>
          <p:nvPr/>
        </p:nvSpPr>
        <p:spPr bwMode="auto">
          <a:xfrm>
            <a:off x="7642225" y="3757613"/>
            <a:ext cx="2017713" cy="1617662"/>
          </a:xfrm>
          <a:prstGeom prst="rect">
            <a:avLst/>
          </a:prstGeom>
          <a:noFill/>
          <a:ln>
            <a:noFill/>
          </a:ln>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defTabSz="1007943">
              <a:defRPr/>
            </a:pPr>
            <a:endParaRPr lang="en-US" altLang="en-US" sz="2205">
              <a:solidFill>
                <a:srgbClr val="000000"/>
              </a:solidFill>
            </a:endParaRPr>
          </a:p>
        </p:txBody>
      </p:sp>
      <p:sp>
        <p:nvSpPr>
          <p:cNvPr id="48140" name="Picture 13">
            <a:extLst>
              <a:ext uri="{FF2B5EF4-FFF2-40B4-BE49-F238E27FC236}">
                <a16:creationId xmlns:a16="http://schemas.microsoft.com/office/drawing/2014/main" id="{1DD32B85-104F-42C4-8936-38B1304BEC84}"/>
              </a:ext>
            </a:extLst>
          </p:cNvPr>
          <p:cNvSpPr>
            <a:spLocks noChangeAspect="1" noChangeArrowheads="1"/>
          </p:cNvSpPr>
          <p:nvPr/>
        </p:nvSpPr>
        <p:spPr bwMode="auto">
          <a:xfrm>
            <a:off x="1008063" y="3900488"/>
            <a:ext cx="1730375" cy="1979612"/>
          </a:xfrm>
          <a:prstGeom prst="rect">
            <a:avLst/>
          </a:prstGeom>
          <a:noFill/>
          <a:ln>
            <a:noFill/>
          </a:ln>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defTabSz="1007943">
              <a:defRPr/>
            </a:pPr>
            <a:endParaRPr lang="en-US" altLang="en-US" sz="2205">
              <a:solidFill>
                <a:srgbClr val="000000"/>
              </a:solidFill>
            </a:endParaRPr>
          </a:p>
        </p:txBody>
      </p:sp>
      <p:pic>
        <p:nvPicPr>
          <p:cNvPr id="82957" name="Picture 15">
            <a:extLst>
              <a:ext uri="{FF2B5EF4-FFF2-40B4-BE49-F238E27FC236}">
                <a16:creationId xmlns:a16="http://schemas.microsoft.com/office/drawing/2014/main" id="{A4F566FD-A386-421A-9865-3BB07AFC2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46"/>
          <a:stretch>
            <a:fillRect/>
          </a:stretch>
        </p:blipFill>
        <p:spPr bwMode="auto">
          <a:xfrm>
            <a:off x="6804025" y="1931988"/>
            <a:ext cx="1763713"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AD002E-75DA-4DBC-A1F7-7B40B3E434FD}"/>
              </a:ext>
            </a:extLst>
          </p:cNvPr>
          <p:cNvPicPr>
            <a:picLocks noChangeAspect="1"/>
          </p:cNvPicPr>
          <p:nvPr/>
        </p:nvPicPr>
        <p:blipFill>
          <a:blip r:embed="rId2"/>
          <a:stretch>
            <a:fillRect/>
          </a:stretch>
        </p:blipFill>
        <p:spPr>
          <a:xfrm>
            <a:off x="359792" y="1115541"/>
            <a:ext cx="7704856" cy="5778643"/>
          </a:xfrm>
          <a:prstGeom prst="rect">
            <a:avLst/>
          </a:prstGeom>
        </p:spPr>
      </p:pic>
      <p:sp>
        <p:nvSpPr>
          <p:cNvPr id="8" name="Involved INSTITUTES AND FACULTY">
            <a:extLst>
              <a:ext uri="{FF2B5EF4-FFF2-40B4-BE49-F238E27FC236}">
                <a16:creationId xmlns:a16="http://schemas.microsoft.com/office/drawing/2014/main" id="{3755584A-103C-4C0F-8E82-892F15666E3B}"/>
              </a:ext>
            </a:extLst>
          </p:cNvPr>
          <p:cNvSpPr txBox="1">
            <a:spLocks noGrp="1"/>
          </p:cNvSpPr>
          <p:nvPr>
            <p:ph type="title"/>
          </p:nvPr>
        </p:nvSpPr>
        <p:spPr>
          <a:xfrm>
            <a:off x="0" y="871913"/>
            <a:ext cx="9954617" cy="315636"/>
          </a:xfrm>
          <a:prstGeom prst="rect">
            <a:avLst/>
          </a:prstGeom>
        </p:spPr>
        <p:txBody>
          <a:bodyPr>
            <a:noAutofit/>
          </a:bodyPr>
          <a:lstStyle/>
          <a:p>
            <a:pPr lvl="1" defTabSz="188490">
              <a:spcBef>
                <a:spcPts val="714"/>
              </a:spcBef>
              <a:defRPr sz="6216" b="1" cap="all">
                <a:solidFill>
                  <a:srgbClr val="2497DE"/>
                </a:solidFill>
                <a:latin typeface="Arial"/>
                <a:ea typeface="Arial"/>
                <a:cs typeface="Arial"/>
                <a:sym typeface="Arial"/>
              </a:defRPr>
            </a:pPr>
            <a:r>
              <a:rPr lang="en-US" sz="2800" dirty="0"/>
              <a:t>Overview: research in </a:t>
            </a:r>
            <a:r>
              <a:rPr lang="en-US" sz="2800" dirty="0" err="1"/>
              <a:t>MengshoeL</a:t>
            </a:r>
            <a:r>
              <a:rPr lang="en-US" sz="2800" dirty="0"/>
              <a:t> LAB</a:t>
            </a:r>
          </a:p>
        </p:txBody>
      </p:sp>
      <p:sp>
        <p:nvSpPr>
          <p:cNvPr id="2" name="Rectangle 1">
            <a:extLst>
              <a:ext uri="{FF2B5EF4-FFF2-40B4-BE49-F238E27FC236}">
                <a16:creationId xmlns:a16="http://schemas.microsoft.com/office/drawing/2014/main" id="{82FD7F3C-34D5-4D1A-B5EB-28DE825B5BF2}"/>
              </a:ext>
            </a:extLst>
          </p:cNvPr>
          <p:cNvSpPr/>
          <p:nvPr/>
        </p:nvSpPr>
        <p:spPr>
          <a:xfrm>
            <a:off x="359792" y="6876181"/>
            <a:ext cx="6053183" cy="360099"/>
          </a:xfrm>
          <a:prstGeom prst="rect">
            <a:avLst/>
          </a:prstGeom>
        </p:spPr>
        <p:txBody>
          <a:bodyPr wrap="square">
            <a:spAutoFit/>
          </a:bodyPr>
          <a:lstStyle/>
          <a:p>
            <a:pPr marL="157161" lvl="1" indent="0" defTabSz="378013" eaLnBrk="1" fontAlgn="auto" hangingPunct="1">
              <a:lnSpc>
                <a:spcPct val="87000"/>
              </a:lnSpc>
              <a:spcBef>
                <a:spcPts val="0"/>
              </a:spcBef>
              <a:buSzPct val="45000"/>
              <a:tabLst>
                <a:tab pos="315512" algn="l"/>
                <a:tab pos="658407" algn="l"/>
                <a:tab pos="1001303" algn="l"/>
                <a:tab pos="1344198" algn="l"/>
                <a:tab pos="1687094" algn="l"/>
                <a:tab pos="2029990" algn="l"/>
                <a:tab pos="2372885" algn="l"/>
                <a:tab pos="2715781" algn="l"/>
                <a:tab pos="3058676" algn="l"/>
                <a:tab pos="3401572" algn="l"/>
                <a:tab pos="3744467" algn="l"/>
                <a:tab pos="4087363" algn="l"/>
                <a:tab pos="4430259" algn="l"/>
                <a:tab pos="4773154" algn="l"/>
                <a:tab pos="5116050" algn="l"/>
                <a:tab pos="5458945" algn="l"/>
                <a:tab pos="5801841" algn="l"/>
                <a:tab pos="6144736" algn="l"/>
                <a:tab pos="6487632" algn="l"/>
                <a:tab pos="6830527" algn="l"/>
                <a:tab pos="7173423" algn="l"/>
              </a:tabLst>
              <a:defRPr/>
            </a:pPr>
            <a:r>
              <a:rPr lang="en-US" altLang="en-US" sz="2000" b="1" dirty="0">
                <a:solidFill>
                  <a:prstClr val="black"/>
                </a:solidFill>
                <a:latin typeface="Helvetica Neue"/>
                <a:sym typeface="Helvetica Light"/>
                <a:hlinkClick r:id="rId3"/>
              </a:rPr>
              <a:t>https://works.bepress.com/ole_mengshoel/</a:t>
            </a:r>
            <a:r>
              <a:rPr lang="en-US" altLang="en-US" sz="2000" b="1" dirty="0">
                <a:solidFill>
                  <a:prstClr val="black"/>
                </a:solidFill>
                <a:latin typeface="Helvetica Neue"/>
                <a:sym typeface="Helvetica Light"/>
              </a:rPr>
              <a:t> </a:t>
            </a:r>
          </a:p>
        </p:txBody>
      </p:sp>
    </p:spTree>
    <p:extLst>
      <p:ext uri="{BB962C8B-B14F-4D97-AF65-F5344CB8AC3E}">
        <p14:creationId xmlns:p14="http://schemas.microsoft.com/office/powerpoint/2010/main" val="162913562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625D2CF-C440-4783-940A-D8E7D6378FED}"/>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Sequence Representation</a:t>
            </a:r>
            <a:endParaRPr lang="de-DE" altLang="en-US" sz="4850"/>
          </a:p>
        </p:txBody>
      </p:sp>
      <p:sp>
        <p:nvSpPr>
          <p:cNvPr id="50179" name="Text Box 3">
            <a:extLst>
              <a:ext uri="{FF2B5EF4-FFF2-40B4-BE49-F238E27FC236}">
                <a16:creationId xmlns:a16="http://schemas.microsoft.com/office/drawing/2014/main" id="{69EEF535-D72D-4A0A-BDB4-0D7A88938FED}"/>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50180" name="Text Box 4">
            <a:extLst>
              <a:ext uri="{FF2B5EF4-FFF2-40B4-BE49-F238E27FC236}">
                <a16:creationId xmlns:a16="http://schemas.microsoft.com/office/drawing/2014/main" id="{23A746A6-F7DA-4E7C-976B-9FC05155E277}"/>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50181" name="Text Box 5">
            <a:extLst>
              <a:ext uri="{FF2B5EF4-FFF2-40B4-BE49-F238E27FC236}">
                <a16:creationId xmlns:a16="http://schemas.microsoft.com/office/drawing/2014/main" id="{594BAAE4-3AE5-46E8-8900-19AA2C8D0CBA}"/>
              </a:ext>
            </a:extLst>
          </p:cNvPr>
          <p:cNvSpPr txBox="1">
            <a:spLocks noChangeArrowheads="1"/>
          </p:cNvSpPr>
          <p:nvPr/>
        </p:nvSpPr>
        <p:spPr bwMode="auto">
          <a:xfrm>
            <a:off x="469900" y="923925"/>
            <a:ext cx="9274175" cy="1109663"/>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It is a particular case of discrete representation used for class of Traveling Salesman Problems (plan a path to visit n cities under some constraints). E.g., planning ski holidays with lowest transportation costs</a:t>
            </a:r>
          </a:p>
        </p:txBody>
      </p:sp>
      <p:pic>
        <p:nvPicPr>
          <p:cNvPr id="84998" name="Picture 7">
            <a:extLst>
              <a:ext uri="{FF2B5EF4-FFF2-40B4-BE49-F238E27FC236}">
                <a16:creationId xmlns:a16="http://schemas.microsoft.com/office/drawing/2014/main" id="{2F9ECE9C-1811-4305-981C-8F1AE654F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2100263"/>
            <a:ext cx="6888162"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5983D74-62BC-4342-936A-5646F4B59CC5}"/>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Real-Valued Representation</a:t>
            </a:r>
            <a:endParaRPr lang="de-DE" altLang="en-US" sz="4850"/>
          </a:p>
        </p:txBody>
      </p:sp>
      <p:sp>
        <p:nvSpPr>
          <p:cNvPr id="52227" name="Text Box 3">
            <a:extLst>
              <a:ext uri="{FF2B5EF4-FFF2-40B4-BE49-F238E27FC236}">
                <a16:creationId xmlns:a16="http://schemas.microsoft.com/office/drawing/2014/main" id="{F97A4D55-8BFC-4730-AA9D-1D9136558371}"/>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52228" name="Text Box 4">
            <a:extLst>
              <a:ext uri="{FF2B5EF4-FFF2-40B4-BE49-F238E27FC236}">
                <a16:creationId xmlns:a16="http://schemas.microsoft.com/office/drawing/2014/main" id="{2A6623C5-9E54-4777-9FA0-96842BBC623E}"/>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52229" name="Text Box 5">
            <a:extLst>
              <a:ext uri="{FF2B5EF4-FFF2-40B4-BE49-F238E27FC236}">
                <a16:creationId xmlns:a16="http://schemas.microsoft.com/office/drawing/2014/main" id="{092E3386-5131-458D-A747-221E277531E1}"/>
              </a:ext>
            </a:extLst>
          </p:cNvPr>
          <p:cNvSpPr txBox="1">
            <a:spLocks noChangeArrowheads="1"/>
          </p:cNvSpPr>
          <p:nvPr/>
        </p:nvSpPr>
        <p:spPr bwMode="auto">
          <a:xfrm>
            <a:off x="336550" y="1008063"/>
            <a:ext cx="8888413" cy="144938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Genotype is sequence of real values that represent parameters</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Used when high-precision parameter optimization is required</a:t>
            </a:r>
          </a:p>
          <a:p>
            <a:pPr defTabSz="1007943">
              <a:spcBef>
                <a:spcPct val="0"/>
              </a:spcBef>
              <a:defRPr/>
            </a:pPr>
            <a:r>
              <a:rPr lang="en-US" altLang="en-US" sz="2205">
                <a:solidFill>
                  <a:srgbClr val="000000"/>
                </a:solidFill>
              </a:rPr>
              <a:t> For example, genetic encoding of wing profile for shape optimization</a:t>
            </a:r>
          </a:p>
        </p:txBody>
      </p:sp>
      <p:pic>
        <p:nvPicPr>
          <p:cNvPr id="87046" name="Picture 12">
            <a:extLst>
              <a:ext uri="{FF2B5EF4-FFF2-40B4-BE49-F238E27FC236}">
                <a16:creationId xmlns:a16="http://schemas.microsoft.com/office/drawing/2014/main" id="{8E4ECD66-2753-49F3-B063-6F46B7AF8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0" t="19247" r="2673" b="23750"/>
          <a:stretch>
            <a:fillRect/>
          </a:stretch>
        </p:blipFill>
        <p:spPr bwMode="auto">
          <a:xfrm>
            <a:off x="252413" y="2863850"/>
            <a:ext cx="93233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13">
            <a:extLst>
              <a:ext uri="{FF2B5EF4-FFF2-40B4-BE49-F238E27FC236}">
                <a16:creationId xmlns:a16="http://schemas.microsoft.com/office/drawing/2014/main" id="{F3D59B0F-52B8-42AE-9E74-C737E3741722}"/>
              </a:ext>
            </a:extLst>
          </p:cNvPr>
          <p:cNvSpPr txBox="1">
            <a:spLocks noChangeArrowheads="1"/>
          </p:cNvSpPr>
          <p:nvPr/>
        </p:nvSpPr>
        <p:spPr bwMode="auto">
          <a:xfrm>
            <a:off x="2016125" y="4956175"/>
            <a:ext cx="5124450"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spcBef>
                <a:spcPct val="0"/>
              </a:spcBef>
              <a:buFontTx/>
              <a:buNone/>
              <a:defRPr/>
            </a:pPr>
            <a:r>
              <a:rPr lang="en-US" altLang="en-US" sz="2205" u="sng">
                <a:solidFill>
                  <a:srgbClr val="000000"/>
                </a:solidFill>
              </a:rPr>
              <a:t>Genotype</a:t>
            </a:r>
            <a:r>
              <a:rPr lang="en-US" altLang="en-US" sz="2205">
                <a:solidFill>
                  <a:srgbClr val="000000"/>
                </a:solidFill>
              </a:rPr>
              <a:t>= pressure values of 14 tubes</a:t>
            </a:r>
          </a:p>
        </p:txBody>
      </p:sp>
      <p:sp>
        <p:nvSpPr>
          <p:cNvPr id="52232" name="Text Box 14">
            <a:extLst>
              <a:ext uri="{FF2B5EF4-FFF2-40B4-BE49-F238E27FC236}">
                <a16:creationId xmlns:a16="http://schemas.microsoft.com/office/drawing/2014/main" id="{564A8E58-8770-4225-B048-596E27ECF864}"/>
              </a:ext>
            </a:extLst>
          </p:cNvPr>
          <p:cNvSpPr txBox="1">
            <a:spLocks noChangeArrowheads="1"/>
          </p:cNvSpPr>
          <p:nvPr/>
        </p:nvSpPr>
        <p:spPr bwMode="auto">
          <a:xfrm>
            <a:off x="8802688" y="1724025"/>
            <a:ext cx="27940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646">
                <a:solidFill>
                  <a:srgbClr val="000000"/>
                </a:solidFill>
              </a:rPr>
              <a:t>:</a:t>
            </a:r>
          </a:p>
        </p:txBody>
      </p:sp>
      <p:sp>
        <p:nvSpPr>
          <p:cNvPr id="52233" name="Text Box 15">
            <a:extLst>
              <a:ext uri="{FF2B5EF4-FFF2-40B4-BE49-F238E27FC236}">
                <a16:creationId xmlns:a16="http://schemas.microsoft.com/office/drawing/2014/main" id="{5F41BE45-4B3B-453B-8DE2-AEE4E66212EE}"/>
              </a:ext>
            </a:extLst>
          </p:cNvPr>
          <p:cNvSpPr txBox="1">
            <a:spLocks noChangeArrowheads="1"/>
          </p:cNvSpPr>
          <p:nvPr/>
        </p:nvSpPr>
        <p:spPr bwMode="auto">
          <a:xfrm>
            <a:off x="4962525" y="2652713"/>
            <a:ext cx="4205288" cy="70326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Evolvable wing made of deformable</a:t>
            </a:r>
          </a:p>
          <a:p>
            <a:pPr defTabSz="1007943">
              <a:spcBef>
                <a:spcPct val="0"/>
              </a:spcBef>
              <a:buFontTx/>
              <a:buNone/>
              <a:defRPr/>
            </a:pPr>
            <a:r>
              <a:rPr lang="en-US" altLang="en-US" sz="1984">
                <a:solidFill>
                  <a:srgbClr val="000000"/>
                </a:solidFill>
              </a:rPr>
              <a:t>material with pressure tubes  </a:t>
            </a:r>
          </a:p>
        </p:txBody>
      </p:sp>
      <p:sp>
        <p:nvSpPr>
          <p:cNvPr id="52234" name="Text Box 16">
            <a:extLst>
              <a:ext uri="{FF2B5EF4-FFF2-40B4-BE49-F238E27FC236}">
                <a16:creationId xmlns:a16="http://schemas.microsoft.com/office/drawing/2014/main" id="{D82E4647-DC6E-4A27-BCF4-EE63418810D7}"/>
              </a:ext>
            </a:extLst>
          </p:cNvPr>
          <p:cNvSpPr txBox="1">
            <a:spLocks noChangeArrowheads="1"/>
          </p:cNvSpPr>
          <p:nvPr/>
        </p:nvSpPr>
        <p:spPr bwMode="auto">
          <a:xfrm>
            <a:off x="498475" y="5627688"/>
            <a:ext cx="9036050"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Alternatively, encode values of variables of equations describing profile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B43DFAE-64FF-412C-BD0D-1A37E7E29C80}"/>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Tree-based Representation</a:t>
            </a:r>
            <a:endParaRPr lang="de-DE" altLang="en-US" sz="4850"/>
          </a:p>
        </p:txBody>
      </p:sp>
      <p:sp>
        <p:nvSpPr>
          <p:cNvPr id="54275" name="Text Box 3">
            <a:extLst>
              <a:ext uri="{FF2B5EF4-FFF2-40B4-BE49-F238E27FC236}">
                <a16:creationId xmlns:a16="http://schemas.microsoft.com/office/drawing/2014/main" id="{F4F8A95B-345E-463D-812A-0D310F307ED5}"/>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54276" name="Text Box 4">
            <a:extLst>
              <a:ext uri="{FF2B5EF4-FFF2-40B4-BE49-F238E27FC236}">
                <a16:creationId xmlns:a16="http://schemas.microsoft.com/office/drawing/2014/main" id="{7DF83C4C-EA13-4E68-A0CC-303982B6EE67}"/>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54277" name="Text Box 5">
            <a:extLst>
              <a:ext uri="{FF2B5EF4-FFF2-40B4-BE49-F238E27FC236}">
                <a16:creationId xmlns:a16="http://schemas.microsoft.com/office/drawing/2014/main" id="{BCDFE0EB-AC87-4A64-9F1E-43861EF164BF}"/>
              </a:ext>
            </a:extLst>
          </p:cNvPr>
          <p:cNvSpPr txBox="1">
            <a:spLocks noChangeArrowheads="1"/>
          </p:cNvSpPr>
          <p:nvPr/>
        </p:nvSpPr>
        <p:spPr bwMode="auto">
          <a:xfrm>
            <a:off x="336550" y="990600"/>
            <a:ext cx="8004175" cy="11096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Genotype describes a tree with branching points and terminals</a:t>
            </a:r>
          </a:p>
          <a:p>
            <a:pPr defTabSz="1007943">
              <a:spcBef>
                <a:spcPct val="0"/>
              </a:spcBef>
              <a:buFontTx/>
              <a:buNone/>
              <a:defRPr/>
            </a:pPr>
            <a:r>
              <a:rPr lang="en-US" altLang="en-US" sz="2205">
                <a:solidFill>
                  <a:srgbClr val="000000"/>
                </a:solidFill>
              </a:rPr>
              <a:t>Suitable for encoding hierarchical structures</a:t>
            </a:r>
          </a:p>
          <a:p>
            <a:pPr defTabSz="1007943">
              <a:spcBef>
                <a:spcPct val="0"/>
              </a:spcBef>
              <a:buFontTx/>
              <a:buNone/>
              <a:defRPr/>
            </a:pPr>
            <a:r>
              <a:rPr lang="en-US" altLang="en-US" sz="2205">
                <a:solidFill>
                  <a:srgbClr val="000000"/>
                </a:solidFill>
              </a:rPr>
              <a:t>E.g., used to encode computer programs </a:t>
            </a:r>
          </a:p>
        </p:txBody>
      </p:sp>
      <p:sp>
        <p:nvSpPr>
          <p:cNvPr id="54278" name="Text Box 6">
            <a:extLst>
              <a:ext uri="{FF2B5EF4-FFF2-40B4-BE49-F238E27FC236}">
                <a16:creationId xmlns:a16="http://schemas.microsoft.com/office/drawing/2014/main" id="{6712C27A-54D0-474B-A0BA-535EA57D4C96}"/>
              </a:ext>
            </a:extLst>
          </p:cNvPr>
          <p:cNvSpPr txBox="1">
            <a:spLocks noChangeArrowheads="1"/>
          </p:cNvSpPr>
          <p:nvPr/>
        </p:nvSpPr>
        <p:spPr bwMode="auto">
          <a:xfrm>
            <a:off x="336550" y="2166938"/>
            <a:ext cx="8826500" cy="110966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Computer program is made of: </a:t>
            </a:r>
          </a:p>
          <a:p>
            <a:pPr defTabSz="1007943">
              <a:spcBef>
                <a:spcPct val="0"/>
              </a:spcBef>
              <a:defRPr/>
            </a:pPr>
            <a:r>
              <a:rPr lang="en-US" altLang="en-US" sz="2205">
                <a:solidFill>
                  <a:srgbClr val="000000"/>
                </a:solidFill>
              </a:rPr>
              <a:t> Operators (Function set: multiplication, If-Then, Log, etc.)</a:t>
            </a:r>
          </a:p>
          <a:p>
            <a:pPr defTabSz="1007943">
              <a:spcBef>
                <a:spcPct val="0"/>
              </a:spcBef>
              <a:defRPr/>
            </a:pPr>
            <a:r>
              <a:rPr lang="en-US" altLang="en-US" sz="2205">
                <a:solidFill>
                  <a:srgbClr val="000000"/>
                </a:solidFill>
              </a:rPr>
              <a:t> Operands (Terminal set: constants, variables, sensor readings, etc.)</a:t>
            </a:r>
          </a:p>
        </p:txBody>
      </p:sp>
      <p:grpSp>
        <p:nvGrpSpPr>
          <p:cNvPr id="89095" name="Group 15">
            <a:extLst>
              <a:ext uri="{FF2B5EF4-FFF2-40B4-BE49-F238E27FC236}">
                <a16:creationId xmlns:a16="http://schemas.microsoft.com/office/drawing/2014/main" id="{AE9B1255-001A-4706-A76A-97DC29BE7D0B}"/>
              </a:ext>
            </a:extLst>
          </p:cNvPr>
          <p:cNvGrpSpPr>
            <a:grpSpLocks/>
          </p:cNvGrpSpPr>
          <p:nvPr/>
        </p:nvGrpSpPr>
        <p:grpSpPr bwMode="auto">
          <a:xfrm>
            <a:off x="420688" y="3192463"/>
            <a:ext cx="8928100" cy="1739900"/>
            <a:chOff x="364" y="2016"/>
            <a:chExt cx="5102" cy="995"/>
          </a:xfrm>
        </p:grpSpPr>
        <p:pic>
          <p:nvPicPr>
            <p:cNvPr id="89097" name="Picture 9">
              <a:extLst>
                <a:ext uri="{FF2B5EF4-FFF2-40B4-BE49-F238E27FC236}">
                  <a16:creationId xmlns:a16="http://schemas.microsoft.com/office/drawing/2014/main" id="{394FCC2B-1DFC-4103-9A43-0C2C72E5F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57" t="37158" r="18739" b="50714"/>
            <a:stretch>
              <a:fillRect/>
            </a:stretch>
          </p:blipFill>
          <p:spPr bwMode="auto">
            <a:xfrm>
              <a:off x="1200" y="2016"/>
              <a:ext cx="3504" cy="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 Box 10">
              <a:extLst>
                <a:ext uri="{FF2B5EF4-FFF2-40B4-BE49-F238E27FC236}">
                  <a16:creationId xmlns:a16="http://schemas.microsoft.com/office/drawing/2014/main" id="{96114682-6879-4B5D-9C26-DC0067BE0678}"/>
                </a:ext>
              </a:extLst>
            </p:cNvPr>
            <p:cNvSpPr txBox="1">
              <a:spLocks noChangeArrowheads="1"/>
            </p:cNvSpPr>
            <p:nvPr/>
          </p:nvSpPr>
          <p:spPr bwMode="auto">
            <a:xfrm>
              <a:off x="372" y="2304"/>
              <a:ext cx="823"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Expression</a:t>
              </a:r>
            </a:p>
          </p:txBody>
        </p:sp>
        <p:sp>
          <p:nvSpPr>
            <p:cNvPr id="54283" name="Text Box 11">
              <a:extLst>
                <a:ext uri="{FF2B5EF4-FFF2-40B4-BE49-F238E27FC236}">
                  <a16:creationId xmlns:a16="http://schemas.microsoft.com/office/drawing/2014/main" id="{C54914B1-A780-41F8-BA92-5EC7DB313410}"/>
                </a:ext>
              </a:extLst>
            </p:cNvPr>
            <p:cNvSpPr txBox="1">
              <a:spLocks noChangeArrowheads="1"/>
            </p:cNvSpPr>
            <p:nvPr/>
          </p:nvSpPr>
          <p:spPr bwMode="auto">
            <a:xfrm>
              <a:off x="364" y="2640"/>
              <a:ext cx="782"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Nested list</a:t>
              </a:r>
            </a:p>
          </p:txBody>
        </p:sp>
        <p:sp>
          <p:nvSpPr>
            <p:cNvPr id="54284" name="Text Box 12">
              <a:extLst>
                <a:ext uri="{FF2B5EF4-FFF2-40B4-BE49-F238E27FC236}">
                  <a16:creationId xmlns:a16="http://schemas.microsoft.com/office/drawing/2014/main" id="{6CC1DF94-9530-4320-8D15-769FA4285C97}"/>
                </a:ext>
              </a:extLst>
            </p:cNvPr>
            <p:cNvSpPr txBox="1">
              <a:spLocks noChangeArrowheads="1"/>
            </p:cNvSpPr>
            <p:nvPr/>
          </p:nvSpPr>
          <p:spPr bwMode="auto">
            <a:xfrm>
              <a:off x="3936" y="2032"/>
              <a:ext cx="357"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root</a:t>
              </a:r>
            </a:p>
          </p:txBody>
        </p:sp>
        <p:sp>
          <p:nvSpPr>
            <p:cNvPr id="54285" name="Text Box 13">
              <a:extLst>
                <a:ext uri="{FF2B5EF4-FFF2-40B4-BE49-F238E27FC236}">
                  <a16:creationId xmlns:a16="http://schemas.microsoft.com/office/drawing/2014/main" id="{A3D21C99-063E-4077-B1E4-3EB09F995E12}"/>
                </a:ext>
              </a:extLst>
            </p:cNvPr>
            <p:cNvSpPr txBox="1">
              <a:spLocks noChangeArrowheads="1"/>
            </p:cNvSpPr>
            <p:nvPr/>
          </p:nvSpPr>
          <p:spPr bwMode="auto">
            <a:xfrm>
              <a:off x="4772" y="2784"/>
              <a:ext cx="694"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terminals</a:t>
              </a:r>
            </a:p>
          </p:txBody>
        </p:sp>
      </p:grpSp>
      <p:sp>
        <p:nvSpPr>
          <p:cNvPr id="54280" name="Text Box 14">
            <a:extLst>
              <a:ext uri="{FF2B5EF4-FFF2-40B4-BE49-F238E27FC236}">
                <a16:creationId xmlns:a16="http://schemas.microsoft.com/office/drawing/2014/main" id="{61F376FE-F803-4912-8970-0CAACDC68BAD}"/>
              </a:ext>
            </a:extLst>
          </p:cNvPr>
          <p:cNvSpPr txBox="1">
            <a:spLocks noChangeArrowheads="1"/>
          </p:cNvSpPr>
          <p:nvPr/>
        </p:nvSpPr>
        <p:spPr bwMode="auto">
          <a:xfrm>
            <a:off x="252413" y="5106988"/>
            <a:ext cx="9491662" cy="1449387"/>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a:t>
            </a:r>
            <a:r>
              <a:rPr lang="en-US" altLang="en-US" sz="2205" u="sng">
                <a:solidFill>
                  <a:srgbClr val="000000"/>
                </a:solidFill>
              </a:rPr>
              <a:t>Closure</a:t>
            </a:r>
            <a:r>
              <a:rPr lang="en-US" altLang="en-US" sz="2205">
                <a:solidFill>
                  <a:srgbClr val="000000"/>
                </a:solidFill>
              </a:rPr>
              <a:t>: all functions must accept all terminals in Terminal set and outputs of all functions in Function set (e.g., protected division %)</a:t>
            </a:r>
          </a:p>
          <a:p>
            <a:pPr defTabSz="1007943">
              <a:spcBef>
                <a:spcPct val="0"/>
              </a:spcBef>
              <a:defRPr/>
            </a:pPr>
            <a:r>
              <a:rPr lang="en-US" altLang="en-US" sz="2205">
                <a:solidFill>
                  <a:srgbClr val="000000"/>
                </a:solidFill>
              </a:rPr>
              <a:t> </a:t>
            </a:r>
            <a:r>
              <a:rPr lang="en-US" altLang="en-US" sz="2205" u="sng">
                <a:solidFill>
                  <a:srgbClr val="000000"/>
                </a:solidFill>
              </a:rPr>
              <a:t>Sufficiency</a:t>
            </a:r>
            <a:r>
              <a:rPr lang="en-US" altLang="en-US" sz="2205">
                <a:solidFill>
                  <a:srgbClr val="000000"/>
                </a:solidFill>
              </a:rPr>
              <a:t>: elements in Function and Terminal sets must be sufficient to generate program that solves the problem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A648F8F-2EFB-4D72-B2B5-09471DAD70AC}"/>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Initial Population</a:t>
            </a:r>
            <a:endParaRPr lang="de-DE" altLang="en-US" sz="4850"/>
          </a:p>
        </p:txBody>
      </p:sp>
      <p:sp>
        <p:nvSpPr>
          <p:cNvPr id="56323" name="Text Box 3">
            <a:extLst>
              <a:ext uri="{FF2B5EF4-FFF2-40B4-BE49-F238E27FC236}">
                <a16:creationId xmlns:a16="http://schemas.microsoft.com/office/drawing/2014/main" id="{577EBE9E-1630-4C58-8E9A-8E7C201FDA34}"/>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56324" name="Text Box 4">
            <a:extLst>
              <a:ext uri="{FF2B5EF4-FFF2-40B4-BE49-F238E27FC236}">
                <a16:creationId xmlns:a16="http://schemas.microsoft.com/office/drawing/2014/main" id="{69B82ECF-56BD-4EB1-8BC8-BE92A6532D39}"/>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56325" name="Rectangle 5">
            <a:extLst>
              <a:ext uri="{FF2B5EF4-FFF2-40B4-BE49-F238E27FC236}">
                <a16:creationId xmlns:a16="http://schemas.microsoft.com/office/drawing/2014/main" id="{0A934022-FD5F-4211-B6C7-7191A0696499}"/>
              </a:ext>
            </a:extLst>
          </p:cNvPr>
          <p:cNvSpPr>
            <a:spLocks noGrp="1" noChangeArrowheads="1"/>
          </p:cNvSpPr>
          <p:nvPr>
            <p:ph type="body" idx="1"/>
          </p:nvPr>
        </p:nvSpPr>
        <p:spPr>
          <a:xfrm>
            <a:off x="168275" y="2016125"/>
            <a:ext cx="9575800" cy="3359150"/>
          </a:xfrm>
        </p:spPr>
        <p:txBody>
          <a:bodyPr lIns="99746" tIns="48998" rIns="99746" bIns="48998"/>
          <a:lstStyle/>
          <a:p>
            <a:pPr marL="377979" indent="-377979" eaLnBrk="1" hangingPunct="1">
              <a:lnSpc>
                <a:spcPct val="90000"/>
              </a:lnSpc>
              <a:spcBef>
                <a:spcPct val="0"/>
              </a:spcBef>
              <a:buFontTx/>
              <a:buNone/>
              <a:defRPr/>
            </a:pPr>
            <a:r>
              <a:rPr lang="en-US" altLang="en-US" sz="2205"/>
              <a:t>Uniform sample of search space:</a:t>
            </a:r>
            <a:endParaRPr lang="en-US" altLang="en-US" sz="2205">
              <a:solidFill>
                <a:srgbClr val="FF0000"/>
              </a:solidFill>
            </a:endParaRPr>
          </a:p>
          <a:p>
            <a:pPr marL="818954" lvl="1" indent="-314982" eaLnBrk="1" hangingPunct="1">
              <a:lnSpc>
                <a:spcPct val="90000"/>
              </a:lnSpc>
              <a:spcBef>
                <a:spcPct val="0"/>
              </a:spcBef>
              <a:defRPr/>
            </a:pPr>
            <a:r>
              <a:rPr lang="en-US" altLang="en-US" sz="2205">
                <a:ea typeface="ＭＳ Ｐゴシック" panose="020B0600070205080204" pitchFamily="34" charset="-128"/>
              </a:rPr>
              <a:t>Binary strings: 0 or 1 with probability 0.5	</a:t>
            </a:r>
          </a:p>
          <a:p>
            <a:pPr marL="818954" lvl="1" indent="-314982" eaLnBrk="1" hangingPunct="1">
              <a:lnSpc>
                <a:spcPct val="90000"/>
              </a:lnSpc>
              <a:spcBef>
                <a:spcPct val="0"/>
              </a:spcBef>
              <a:defRPr/>
            </a:pPr>
            <a:r>
              <a:rPr lang="en-US" altLang="en-US" sz="2205">
                <a:ea typeface="ＭＳ Ｐゴシック" panose="020B0600070205080204" pitchFamily="34" charset="-128"/>
              </a:rPr>
              <a:t>Real-valued representations: uniform on a given interval if bounded phenotype (e.g., +2.0, -2.0); otherwise best guess or binary string with dynamic mapping resolution (Schraudolph and Belew, 1992; Dürr et al, 2007)</a:t>
            </a:r>
          </a:p>
          <a:p>
            <a:pPr marL="818954" lvl="1" indent="-314982" eaLnBrk="1" hangingPunct="1">
              <a:lnSpc>
                <a:spcPct val="90000"/>
              </a:lnSpc>
              <a:spcBef>
                <a:spcPct val="0"/>
              </a:spcBef>
              <a:defRPr/>
            </a:pPr>
            <a:r>
              <a:rPr lang="en-US" altLang="en-US" sz="2205">
                <a:ea typeface="ＭＳ Ｐゴシック" panose="020B0600070205080204" pitchFamily="34" charset="-128"/>
              </a:rPr>
              <a:t>Trees are built recursively starting from root: root is randomly chosen from function set; for every branch, randomly choose among all elements of function set and of terminal set; if terminal is chosen, it becomes leaf; set maximum depth of tree.</a:t>
            </a:r>
          </a:p>
        </p:txBody>
      </p:sp>
      <p:sp>
        <p:nvSpPr>
          <p:cNvPr id="56326" name="Rectangle 6">
            <a:extLst>
              <a:ext uri="{FF2B5EF4-FFF2-40B4-BE49-F238E27FC236}">
                <a16:creationId xmlns:a16="http://schemas.microsoft.com/office/drawing/2014/main" id="{1CA66005-B78F-4343-AD16-8597B1CE0E02}"/>
              </a:ext>
            </a:extLst>
          </p:cNvPr>
          <p:cNvSpPr>
            <a:spLocks noChangeArrowheads="1"/>
          </p:cNvSpPr>
          <p:nvPr/>
        </p:nvSpPr>
        <p:spPr bwMode="auto">
          <a:xfrm>
            <a:off x="252413" y="923925"/>
            <a:ext cx="9155112" cy="77152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spcBef>
                <a:spcPct val="0"/>
              </a:spcBef>
              <a:buFontTx/>
              <a:buNone/>
              <a:defRPr/>
            </a:pPr>
            <a:r>
              <a:rPr lang="en-US" altLang="en-US" sz="2205">
                <a:solidFill>
                  <a:srgbClr val="000000"/>
                </a:solidFill>
              </a:rPr>
              <a:t>Sufficiently large to cover problem space (!), but sufficiently small for evaluation costs (typical size: between 10s and 1000s individuals)</a:t>
            </a:r>
          </a:p>
        </p:txBody>
      </p:sp>
      <p:sp>
        <p:nvSpPr>
          <p:cNvPr id="56327" name="Rectangle 8">
            <a:extLst>
              <a:ext uri="{FF2B5EF4-FFF2-40B4-BE49-F238E27FC236}">
                <a16:creationId xmlns:a16="http://schemas.microsoft.com/office/drawing/2014/main" id="{D3334D0D-9049-4B68-9145-2DF4762025D5}"/>
              </a:ext>
            </a:extLst>
          </p:cNvPr>
          <p:cNvSpPr>
            <a:spLocks noChangeArrowheads="1"/>
          </p:cNvSpPr>
          <p:nvPr/>
        </p:nvSpPr>
        <p:spPr bwMode="auto">
          <a:xfrm>
            <a:off x="163513" y="5457825"/>
            <a:ext cx="9653587" cy="10080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lnSpc>
                <a:spcPct val="90000"/>
              </a:lnSpc>
              <a:spcBef>
                <a:spcPct val="0"/>
              </a:spcBef>
              <a:buFontTx/>
              <a:buNone/>
              <a:defRPr/>
            </a:pPr>
            <a:r>
              <a:rPr lang="en-US" altLang="en-US" sz="2205">
                <a:solidFill>
                  <a:srgbClr val="000000"/>
                </a:solidFill>
              </a:rPr>
              <a:t>Mutated clones of previously evolved genotype or hand-designed genotype:</a:t>
            </a:r>
          </a:p>
          <a:p>
            <a:pPr marL="503972" lvl="1" indent="0" defTabSz="1007943" eaLnBrk="1" hangingPunct="1">
              <a:lnSpc>
                <a:spcPct val="90000"/>
              </a:lnSpc>
              <a:spcBef>
                <a:spcPct val="0"/>
              </a:spcBef>
              <a:defRPr/>
            </a:pPr>
            <a:r>
              <a:rPr lang="en-US" altLang="en-US" sz="2205">
                <a:solidFill>
                  <a:srgbClr val="000000"/>
                </a:solidFill>
              </a:rPr>
              <a:t>Possible loss of genetic diversity</a:t>
            </a:r>
          </a:p>
          <a:p>
            <a:pPr marL="503972" lvl="1" indent="0" defTabSz="1007943" eaLnBrk="1" hangingPunct="1">
              <a:lnSpc>
                <a:spcPct val="90000"/>
              </a:lnSpc>
              <a:spcBef>
                <a:spcPct val="0"/>
              </a:spcBef>
              <a:defRPr/>
            </a:pPr>
            <a:r>
              <a:rPr lang="en-US" altLang="en-US" sz="2205">
                <a:solidFill>
                  <a:srgbClr val="000000"/>
                </a:solidFill>
              </a:rPr>
              <a:t>Possible unrecoverable bias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8D28C98-1CC0-47A0-933F-A389123D7B7B}"/>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Fitness Function</a:t>
            </a:r>
            <a:endParaRPr lang="de-DE" altLang="en-US" sz="4850"/>
          </a:p>
        </p:txBody>
      </p:sp>
      <p:sp>
        <p:nvSpPr>
          <p:cNvPr id="58371" name="Text Box 3">
            <a:extLst>
              <a:ext uri="{FF2B5EF4-FFF2-40B4-BE49-F238E27FC236}">
                <a16:creationId xmlns:a16="http://schemas.microsoft.com/office/drawing/2014/main" id="{60D709A2-1F14-430D-AF61-E40C04601981}"/>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58372" name="Text Box 4">
            <a:extLst>
              <a:ext uri="{FF2B5EF4-FFF2-40B4-BE49-F238E27FC236}">
                <a16:creationId xmlns:a16="http://schemas.microsoft.com/office/drawing/2014/main" id="{9B53E9D8-25FE-4C31-82E0-18C0CF5B19ED}"/>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58373" name="Text Box 5">
            <a:extLst>
              <a:ext uri="{FF2B5EF4-FFF2-40B4-BE49-F238E27FC236}">
                <a16:creationId xmlns:a16="http://schemas.microsoft.com/office/drawing/2014/main" id="{DD410CD1-D986-4621-98DD-670AAB4C4178}"/>
              </a:ext>
            </a:extLst>
          </p:cNvPr>
          <p:cNvSpPr txBox="1">
            <a:spLocks noChangeArrowheads="1"/>
          </p:cNvSpPr>
          <p:nvPr/>
        </p:nvSpPr>
        <p:spPr bwMode="auto">
          <a:xfrm>
            <a:off x="336550" y="839788"/>
            <a:ext cx="8801100" cy="178911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Evaluates </a:t>
            </a:r>
            <a:r>
              <a:rPr lang="en-US" altLang="en-US" sz="2205" b="1">
                <a:solidFill>
                  <a:srgbClr val="000000"/>
                </a:solidFill>
              </a:rPr>
              <a:t>performance</a:t>
            </a:r>
            <a:r>
              <a:rPr lang="en-US" altLang="en-US" sz="2205">
                <a:solidFill>
                  <a:srgbClr val="000000"/>
                </a:solidFill>
              </a:rPr>
              <a:t> of phenotype with a numerical score</a:t>
            </a:r>
          </a:p>
          <a:p>
            <a:pPr defTabSz="1007943">
              <a:spcBef>
                <a:spcPct val="0"/>
              </a:spcBef>
              <a:defRPr/>
            </a:pPr>
            <a:r>
              <a:rPr lang="en-US" altLang="en-US" sz="2205">
                <a:solidFill>
                  <a:srgbClr val="000000"/>
                </a:solidFill>
              </a:rPr>
              <a:t> Choice of components; e.g., lift and drag of wing</a:t>
            </a:r>
          </a:p>
          <a:p>
            <a:pPr defTabSz="1007943">
              <a:spcBef>
                <a:spcPct val="0"/>
              </a:spcBef>
              <a:defRPr/>
            </a:pPr>
            <a:r>
              <a:rPr lang="en-US" altLang="en-US" sz="2205">
                <a:solidFill>
                  <a:srgbClr val="000000"/>
                </a:solidFill>
              </a:rPr>
              <a:t> Combination of components; e.g. (lift + 1/drag) or (lift - drag)</a:t>
            </a:r>
          </a:p>
          <a:p>
            <a:pPr defTabSz="1007943">
              <a:spcBef>
                <a:spcPct val="0"/>
              </a:spcBef>
              <a:defRPr/>
            </a:pPr>
            <a:r>
              <a:rPr lang="en-US" altLang="en-US" sz="2205">
                <a:solidFill>
                  <a:srgbClr val="000000"/>
                </a:solidFill>
              </a:rPr>
              <a:t> Extensive test of each phenotype</a:t>
            </a:r>
          </a:p>
          <a:p>
            <a:pPr defTabSz="1007943">
              <a:spcBef>
                <a:spcPct val="0"/>
              </a:spcBef>
              <a:defRPr/>
            </a:pPr>
            <a:r>
              <a:rPr lang="en-US" altLang="en-US" sz="2205">
                <a:solidFill>
                  <a:srgbClr val="000000"/>
                </a:solidFill>
              </a:rPr>
              <a:t> Warning! You Get What You Evaluate (example in application, later)</a:t>
            </a:r>
          </a:p>
        </p:txBody>
      </p:sp>
      <p:grpSp>
        <p:nvGrpSpPr>
          <p:cNvPr id="2" name="Group 20">
            <a:extLst>
              <a:ext uri="{FF2B5EF4-FFF2-40B4-BE49-F238E27FC236}">
                <a16:creationId xmlns:a16="http://schemas.microsoft.com/office/drawing/2014/main" id="{0F49ED6B-BAFF-4ABD-833C-853C9141339D}"/>
              </a:ext>
            </a:extLst>
          </p:cNvPr>
          <p:cNvGrpSpPr>
            <a:grpSpLocks/>
          </p:cNvGrpSpPr>
          <p:nvPr/>
        </p:nvGrpSpPr>
        <p:grpSpPr bwMode="auto">
          <a:xfrm>
            <a:off x="336550" y="2670175"/>
            <a:ext cx="9239250" cy="3965575"/>
            <a:chOff x="192" y="1526"/>
            <a:chExt cx="5280" cy="2266"/>
          </a:xfrm>
        </p:grpSpPr>
        <p:sp>
          <p:nvSpPr>
            <p:cNvPr id="58375" name="Text Box 7">
              <a:extLst>
                <a:ext uri="{FF2B5EF4-FFF2-40B4-BE49-F238E27FC236}">
                  <a16:creationId xmlns:a16="http://schemas.microsoft.com/office/drawing/2014/main" id="{14933EC7-AF3D-4631-9B6B-30075F2643C8}"/>
                </a:ext>
              </a:extLst>
            </p:cNvPr>
            <p:cNvSpPr txBox="1">
              <a:spLocks noChangeArrowheads="1"/>
            </p:cNvSpPr>
            <p:nvPr/>
          </p:nvSpPr>
          <p:spPr bwMode="auto">
            <a:xfrm>
              <a:off x="192" y="1526"/>
              <a:ext cx="4765" cy="634"/>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Subjective fitness</a:t>
              </a:r>
              <a:r>
                <a:rPr lang="en-US" altLang="en-US" sz="2205">
                  <a:solidFill>
                    <a:srgbClr val="000000"/>
                  </a:solidFill>
                </a:rPr>
                <a:t>: select phenotype by visual inspection</a:t>
              </a:r>
            </a:p>
            <a:p>
              <a:pPr defTabSz="1007943">
                <a:spcBef>
                  <a:spcPct val="0"/>
                </a:spcBef>
                <a:defRPr/>
              </a:pPr>
              <a:r>
                <a:rPr lang="en-US" altLang="en-US" sz="2205">
                  <a:solidFill>
                    <a:srgbClr val="000000"/>
                  </a:solidFill>
                </a:rPr>
                <a:t> Used when aesthetic properties cannot be quantified objectively</a:t>
              </a:r>
            </a:p>
            <a:p>
              <a:pPr defTabSz="1007943">
                <a:spcBef>
                  <a:spcPct val="0"/>
                </a:spcBef>
                <a:defRPr/>
              </a:pPr>
              <a:r>
                <a:rPr lang="en-US" altLang="en-US" sz="2205">
                  <a:solidFill>
                    <a:srgbClr val="000000"/>
                  </a:solidFill>
                </a:rPr>
                <a:t> Can be combined with objective fitness function</a:t>
              </a:r>
            </a:p>
          </p:txBody>
        </p:sp>
        <p:sp>
          <p:nvSpPr>
            <p:cNvPr id="58376" name="Rectangle 18">
              <a:extLst>
                <a:ext uri="{FF2B5EF4-FFF2-40B4-BE49-F238E27FC236}">
                  <a16:creationId xmlns:a16="http://schemas.microsoft.com/office/drawing/2014/main" id="{9A28F54F-9FF6-4F2C-8EBA-B5DF316C4077}"/>
                </a:ext>
              </a:extLst>
            </p:cNvPr>
            <p:cNvSpPr>
              <a:spLocks noChangeArrowheads="1"/>
            </p:cNvSpPr>
            <p:nvPr/>
          </p:nvSpPr>
          <p:spPr bwMode="auto">
            <a:xfrm>
              <a:off x="2976" y="3408"/>
              <a:ext cx="2496" cy="324"/>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543">
                  <a:solidFill>
                    <a:srgbClr val="000000"/>
                  </a:solidFill>
                </a:rPr>
                <a:t>"A-Volve”, Sommerer and Mignonneau, </a:t>
              </a:r>
            </a:p>
            <a:p>
              <a:pPr defTabSz="1007943">
                <a:spcBef>
                  <a:spcPct val="0"/>
                </a:spcBef>
                <a:buFontTx/>
                <a:buNone/>
                <a:defRPr/>
              </a:pPr>
              <a:r>
                <a:rPr lang="en-US" altLang="en-US" sz="1543">
                  <a:solidFill>
                    <a:srgbClr val="000000"/>
                  </a:solidFill>
                </a:rPr>
                <a:t>NTT ICC Tokyo Opera House, www.ntticc.or.jp</a:t>
              </a:r>
            </a:p>
          </p:txBody>
        </p:sp>
        <p:pic>
          <p:nvPicPr>
            <p:cNvPr id="93193" name="Picture 19">
              <a:extLst>
                <a:ext uri="{FF2B5EF4-FFF2-40B4-BE49-F238E27FC236}">
                  <a16:creationId xmlns:a16="http://schemas.microsoft.com/office/drawing/2014/main" id="{125117DE-8148-4689-8BB6-930994FD0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2161"/>
              <a:ext cx="2448"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0E1549F-5F63-40BC-9D58-DAEEE0E25CD6}"/>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Selection</a:t>
            </a:r>
            <a:endParaRPr lang="de-DE" altLang="en-US" sz="4850"/>
          </a:p>
        </p:txBody>
      </p:sp>
      <p:sp>
        <p:nvSpPr>
          <p:cNvPr id="60419" name="Text Box 3">
            <a:extLst>
              <a:ext uri="{FF2B5EF4-FFF2-40B4-BE49-F238E27FC236}">
                <a16:creationId xmlns:a16="http://schemas.microsoft.com/office/drawing/2014/main" id="{5EA97BD1-05FC-491B-9EFF-8D38BE1DFCD3}"/>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60420" name="Text Box 4">
            <a:extLst>
              <a:ext uri="{FF2B5EF4-FFF2-40B4-BE49-F238E27FC236}">
                <a16:creationId xmlns:a16="http://schemas.microsoft.com/office/drawing/2014/main" id="{784F1A53-276D-4C59-AF05-540CB61FE984}"/>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95237" name="Picture 5">
            <a:extLst>
              <a:ext uri="{FF2B5EF4-FFF2-40B4-BE49-F238E27FC236}">
                <a16:creationId xmlns:a16="http://schemas.microsoft.com/office/drawing/2014/main" id="{46B5FDD2-1C0F-4DEA-B0A4-2B94F4AE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155700"/>
            <a:ext cx="39481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6">
            <a:extLst>
              <a:ext uri="{FF2B5EF4-FFF2-40B4-BE49-F238E27FC236}">
                <a16:creationId xmlns:a16="http://schemas.microsoft.com/office/drawing/2014/main" id="{A6DAFAFE-9BA9-47E7-987C-A193CCB527CC}"/>
              </a:ext>
            </a:extLst>
          </p:cNvPr>
          <p:cNvSpPr txBox="1">
            <a:spLocks noChangeArrowheads="1"/>
          </p:cNvSpPr>
          <p:nvPr/>
        </p:nvSpPr>
        <p:spPr bwMode="auto">
          <a:xfrm>
            <a:off x="4200525" y="1746250"/>
            <a:ext cx="5813425" cy="1449388"/>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A method to make sure that better individuals make comparatively more offspring</a:t>
            </a:r>
          </a:p>
          <a:p>
            <a:pPr defTabSz="1007943">
              <a:spcBef>
                <a:spcPct val="0"/>
              </a:spcBef>
              <a:buFontTx/>
              <a:buNone/>
              <a:defRPr/>
            </a:pPr>
            <a:endParaRPr lang="en-US" altLang="en-US" sz="2205">
              <a:solidFill>
                <a:srgbClr val="000000"/>
              </a:solidFill>
            </a:endParaRPr>
          </a:p>
          <a:p>
            <a:pPr defTabSz="1007943">
              <a:spcBef>
                <a:spcPct val="0"/>
              </a:spcBef>
              <a:buFontTx/>
              <a:buNone/>
              <a:defRPr/>
            </a:pPr>
            <a:r>
              <a:rPr lang="en-US" altLang="en-US" sz="2205">
                <a:solidFill>
                  <a:srgbClr val="000000"/>
                </a:solidFill>
              </a:rPr>
              <a:t>Used in artificial evolution and breeding</a:t>
            </a:r>
          </a:p>
        </p:txBody>
      </p:sp>
      <p:sp>
        <p:nvSpPr>
          <p:cNvPr id="60423" name="Rectangle 7">
            <a:extLst>
              <a:ext uri="{FF2B5EF4-FFF2-40B4-BE49-F238E27FC236}">
                <a16:creationId xmlns:a16="http://schemas.microsoft.com/office/drawing/2014/main" id="{0CEFDD3C-E20E-45C2-9820-393DEB962334}"/>
              </a:ext>
            </a:extLst>
          </p:cNvPr>
          <p:cNvSpPr>
            <a:spLocks noChangeArrowheads="1"/>
          </p:cNvSpPr>
          <p:nvPr/>
        </p:nvSpPr>
        <p:spPr bwMode="auto">
          <a:xfrm>
            <a:off x="84138" y="4433888"/>
            <a:ext cx="10052050" cy="178911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Selection pressure is inversely proportional to nr. of selected individuals </a:t>
            </a:r>
          </a:p>
          <a:p>
            <a:pPr defTabSz="1007943">
              <a:spcBef>
                <a:spcPct val="0"/>
              </a:spcBef>
              <a:defRPr/>
            </a:pPr>
            <a:endParaRPr lang="en-US" altLang="en-US" sz="2205">
              <a:solidFill>
                <a:srgbClr val="000000"/>
              </a:solidFill>
            </a:endParaRPr>
          </a:p>
          <a:p>
            <a:pPr defTabSz="1007943">
              <a:spcBef>
                <a:spcPct val="0"/>
              </a:spcBef>
              <a:defRPr/>
            </a:pPr>
            <a:r>
              <a:rPr lang="en-US" altLang="en-US" sz="2205">
                <a:solidFill>
                  <a:srgbClr val="000000"/>
                </a:solidFill>
              </a:rPr>
              <a:t> High selection pressure = rapid loss of diversity and premature convergence</a:t>
            </a:r>
          </a:p>
          <a:p>
            <a:pPr defTabSz="1007943">
              <a:spcBef>
                <a:spcPct val="0"/>
              </a:spcBef>
              <a:defRPr/>
            </a:pPr>
            <a:endParaRPr lang="en-US" altLang="en-US" sz="2205">
              <a:solidFill>
                <a:srgbClr val="000000"/>
              </a:solidFill>
            </a:endParaRPr>
          </a:p>
          <a:p>
            <a:pPr defTabSz="1007943">
              <a:spcBef>
                <a:spcPct val="0"/>
              </a:spcBef>
              <a:defRPr/>
            </a:pPr>
            <a:r>
              <a:rPr lang="en-US" altLang="en-US" sz="2205">
                <a:solidFill>
                  <a:srgbClr val="000000"/>
                </a:solidFill>
              </a:rPr>
              <a:t> Make sure that also less performing individuals can reproduce to some extent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603CB01-DEA9-44D4-88DD-3E1E16D36F59}"/>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Proportionate Selection</a:t>
            </a:r>
            <a:endParaRPr lang="de-DE" altLang="en-US" sz="4850"/>
          </a:p>
        </p:txBody>
      </p:sp>
      <p:sp>
        <p:nvSpPr>
          <p:cNvPr id="62467" name="Text Box 3">
            <a:extLst>
              <a:ext uri="{FF2B5EF4-FFF2-40B4-BE49-F238E27FC236}">
                <a16:creationId xmlns:a16="http://schemas.microsoft.com/office/drawing/2014/main" id="{CAF96CC6-AF93-4117-B118-0B0B6065211C}"/>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62468" name="Text Box 4">
            <a:extLst>
              <a:ext uri="{FF2B5EF4-FFF2-40B4-BE49-F238E27FC236}">
                <a16:creationId xmlns:a16="http://schemas.microsoft.com/office/drawing/2014/main" id="{971949F4-FD41-407C-B0F9-40CC433072F3}"/>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62469" name="Rectangle 5">
            <a:extLst>
              <a:ext uri="{FF2B5EF4-FFF2-40B4-BE49-F238E27FC236}">
                <a16:creationId xmlns:a16="http://schemas.microsoft.com/office/drawing/2014/main" id="{0D28E5D2-293D-42C8-BAA7-79FA43B423FE}"/>
              </a:ext>
            </a:extLst>
          </p:cNvPr>
          <p:cNvSpPr>
            <a:spLocks noChangeArrowheads="1"/>
          </p:cNvSpPr>
          <p:nvPr/>
        </p:nvSpPr>
        <p:spPr bwMode="auto">
          <a:xfrm>
            <a:off x="168275" y="1008063"/>
            <a:ext cx="9491663" cy="77152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fr-CH" altLang="en-US" sz="2205">
                <a:solidFill>
                  <a:srgbClr val="000000"/>
                </a:solidFill>
              </a:rPr>
              <a:t>The probability that an individual makes an offspring is proportional to how good its fitness is with respect to the population fitness: </a:t>
            </a:r>
            <a:r>
              <a:rPr lang="fr-CH" altLang="en-US" sz="2205" b="1">
                <a:solidFill>
                  <a:srgbClr val="000000"/>
                </a:solidFill>
              </a:rPr>
              <a:t>p(i) = f(i)/</a:t>
            </a:r>
            <a:r>
              <a:rPr lang="fr-CH" altLang="en-US" sz="2205" b="1">
                <a:solidFill>
                  <a:srgbClr val="000000"/>
                </a:solidFill>
                <a:sym typeface="Symbol" panose="05050102010706020507" pitchFamily="18" charset="2"/>
              </a:rPr>
              <a:t>f(i)</a:t>
            </a:r>
            <a:endParaRPr lang="en-GB" altLang="en-US" sz="2205" b="1">
              <a:solidFill>
                <a:srgbClr val="000000"/>
              </a:solidFill>
            </a:endParaRPr>
          </a:p>
        </p:txBody>
      </p:sp>
      <p:pic>
        <p:nvPicPr>
          <p:cNvPr id="97286" name="Picture 7">
            <a:extLst>
              <a:ext uri="{FF2B5EF4-FFF2-40B4-BE49-F238E27FC236}">
                <a16:creationId xmlns:a16="http://schemas.microsoft.com/office/drawing/2014/main" id="{1A0DF2B1-7506-4DA8-AB3A-57E47FE89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435225"/>
            <a:ext cx="9617075"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8">
            <a:extLst>
              <a:ext uri="{FF2B5EF4-FFF2-40B4-BE49-F238E27FC236}">
                <a16:creationId xmlns:a16="http://schemas.microsoft.com/office/drawing/2014/main" id="{34ADB985-24B4-4882-99D0-549E6D805975}"/>
              </a:ext>
            </a:extLst>
          </p:cNvPr>
          <p:cNvSpPr txBox="1">
            <a:spLocks noChangeArrowheads="1"/>
          </p:cNvSpPr>
          <p:nvPr/>
        </p:nvSpPr>
        <p:spPr bwMode="auto">
          <a:xfrm>
            <a:off x="193675" y="1944688"/>
            <a:ext cx="5207000"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Also known as Roulette Wheel selection</a:t>
            </a:r>
          </a:p>
        </p:txBody>
      </p:sp>
      <p:sp>
        <p:nvSpPr>
          <p:cNvPr id="62472" name="Text Box 9">
            <a:extLst>
              <a:ext uri="{FF2B5EF4-FFF2-40B4-BE49-F238E27FC236}">
                <a16:creationId xmlns:a16="http://schemas.microsoft.com/office/drawing/2014/main" id="{919E0F7E-9F4B-4F73-A371-02634008A888}"/>
              </a:ext>
            </a:extLst>
          </p:cNvPr>
          <p:cNvSpPr txBox="1">
            <a:spLocks noChangeArrowheads="1"/>
          </p:cNvSpPr>
          <p:nvPr/>
        </p:nvSpPr>
        <p:spPr bwMode="auto">
          <a:xfrm>
            <a:off x="2855913" y="5459413"/>
            <a:ext cx="6864350"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Problems</a:t>
            </a:r>
            <a:r>
              <a:rPr lang="en-US" altLang="en-US" sz="2205">
                <a:solidFill>
                  <a:srgbClr val="000000"/>
                </a:solidFill>
              </a:rPr>
              <a:t>:</a:t>
            </a:r>
          </a:p>
          <a:p>
            <a:pPr defTabSz="1007943">
              <a:spcBef>
                <a:spcPct val="0"/>
              </a:spcBef>
              <a:buFontTx/>
              <a:buNone/>
              <a:defRPr/>
            </a:pPr>
            <a:r>
              <a:rPr lang="en-US" altLang="en-US" sz="2205">
                <a:solidFill>
                  <a:srgbClr val="000000"/>
                </a:solidFill>
              </a:rPr>
              <a:t>Uniform fitness values = random search</a:t>
            </a:r>
          </a:p>
          <a:p>
            <a:pPr defTabSz="1007943">
              <a:spcBef>
                <a:spcPct val="0"/>
              </a:spcBef>
              <a:buFontTx/>
              <a:buNone/>
              <a:defRPr/>
            </a:pPr>
            <a:r>
              <a:rPr lang="en-US" altLang="en-US" sz="2205">
                <a:solidFill>
                  <a:srgbClr val="000000"/>
                </a:solidFill>
              </a:rPr>
              <a:t>Few high-fitness individuals = high selection pressure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8F3510D-2266-462A-9D37-D095B8F7E7F0}"/>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Replacement</a:t>
            </a:r>
            <a:endParaRPr lang="de-DE" altLang="en-US" sz="4850"/>
          </a:p>
        </p:txBody>
      </p:sp>
      <p:sp>
        <p:nvSpPr>
          <p:cNvPr id="64515" name="Text Box 3">
            <a:extLst>
              <a:ext uri="{FF2B5EF4-FFF2-40B4-BE49-F238E27FC236}">
                <a16:creationId xmlns:a16="http://schemas.microsoft.com/office/drawing/2014/main" id="{0716B52F-70FB-4BFF-B32E-394E1BCEEF36}"/>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64516" name="Text Box 4">
            <a:extLst>
              <a:ext uri="{FF2B5EF4-FFF2-40B4-BE49-F238E27FC236}">
                <a16:creationId xmlns:a16="http://schemas.microsoft.com/office/drawing/2014/main" id="{0D629AA2-D8F8-4940-BE06-AFB9009E534A}"/>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64517" name="Text Box 5">
            <a:extLst>
              <a:ext uri="{FF2B5EF4-FFF2-40B4-BE49-F238E27FC236}">
                <a16:creationId xmlns:a16="http://schemas.microsoft.com/office/drawing/2014/main" id="{E43370CE-C07A-437A-AE8D-B43F1D0B5877}"/>
              </a:ext>
            </a:extLst>
          </p:cNvPr>
          <p:cNvSpPr txBox="1">
            <a:spLocks noChangeArrowheads="1"/>
          </p:cNvSpPr>
          <p:nvPr/>
        </p:nvSpPr>
        <p:spPr bwMode="auto">
          <a:xfrm>
            <a:off x="168275" y="3276600"/>
            <a:ext cx="9744075" cy="2806700"/>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b="1">
                <a:solidFill>
                  <a:srgbClr val="000000"/>
                </a:solidFill>
              </a:rPr>
              <a:t>Generational replacement</a:t>
            </a:r>
            <a:r>
              <a:rPr lang="en-US" altLang="en-US" sz="2205">
                <a:solidFill>
                  <a:srgbClr val="000000"/>
                </a:solidFill>
              </a:rPr>
              <a:t>: old population is entirely replaced by offspring (most frequent method)</a:t>
            </a:r>
          </a:p>
          <a:p>
            <a:pPr defTabSz="1007943">
              <a:spcBef>
                <a:spcPct val="0"/>
              </a:spcBef>
              <a:buFontTx/>
              <a:buNone/>
              <a:defRPr/>
            </a:pPr>
            <a:endParaRPr lang="en-US" altLang="en-US" sz="2205" b="1">
              <a:solidFill>
                <a:srgbClr val="000000"/>
              </a:solidFill>
            </a:endParaRPr>
          </a:p>
          <a:p>
            <a:pPr defTabSz="1007943">
              <a:spcBef>
                <a:spcPct val="0"/>
              </a:spcBef>
              <a:buFontTx/>
              <a:buNone/>
              <a:defRPr/>
            </a:pPr>
            <a:r>
              <a:rPr lang="en-US" altLang="en-US" sz="2205" b="1">
                <a:solidFill>
                  <a:srgbClr val="000000"/>
                </a:solidFill>
              </a:rPr>
              <a:t>Elitism</a:t>
            </a:r>
            <a:r>
              <a:rPr lang="en-US" altLang="en-US" sz="2205">
                <a:solidFill>
                  <a:srgbClr val="000000"/>
                </a:solidFill>
              </a:rPr>
              <a:t>: maintain </a:t>
            </a:r>
            <a:r>
              <a:rPr lang="en-US" altLang="en-US" sz="2205" b="1" i="1">
                <a:solidFill>
                  <a:srgbClr val="000000"/>
                </a:solidFill>
              </a:rPr>
              <a:t>n</a:t>
            </a:r>
            <a:r>
              <a:rPr lang="en-US" altLang="en-US" sz="2205">
                <a:solidFill>
                  <a:srgbClr val="000000"/>
                </a:solidFill>
              </a:rPr>
              <a:t> best individuals from previous </a:t>
            </a:r>
          </a:p>
          <a:p>
            <a:pPr defTabSz="1007943">
              <a:spcBef>
                <a:spcPct val="0"/>
              </a:spcBef>
              <a:buFontTx/>
              <a:buNone/>
              <a:defRPr/>
            </a:pPr>
            <a:r>
              <a:rPr lang="en-US" altLang="en-US" sz="2205">
                <a:solidFill>
                  <a:srgbClr val="000000"/>
                </a:solidFill>
              </a:rPr>
              <a:t>generation to prevent loss of best individuals by</a:t>
            </a:r>
          </a:p>
          <a:p>
            <a:pPr defTabSz="1007943">
              <a:spcBef>
                <a:spcPct val="0"/>
              </a:spcBef>
              <a:buFontTx/>
              <a:buNone/>
              <a:defRPr/>
            </a:pPr>
            <a:r>
              <a:rPr lang="en-US" altLang="en-US" sz="2205">
                <a:solidFill>
                  <a:srgbClr val="000000"/>
                </a:solidFill>
              </a:rPr>
              <a:t>effects of mutations or sub-optimal fitness evaluation</a:t>
            </a:r>
          </a:p>
          <a:p>
            <a:pPr defTabSz="1007943">
              <a:spcBef>
                <a:spcPct val="0"/>
              </a:spcBef>
              <a:buFontTx/>
              <a:buNone/>
              <a:defRPr/>
            </a:pPr>
            <a:endParaRPr lang="en-US" altLang="en-US" sz="2205">
              <a:solidFill>
                <a:srgbClr val="000000"/>
              </a:solidFill>
            </a:endParaRPr>
          </a:p>
          <a:p>
            <a:pPr defTabSz="1007943">
              <a:spcBef>
                <a:spcPct val="0"/>
              </a:spcBef>
              <a:buFontTx/>
              <a:buNone/>
              <a:defRPr/>
            </a:pPr>
            <a:r>
              <a:rPr lang="en-US" altLang="en-US" sz="2205" b="1">
                <a:solidFill>
                  <a:srgbClr val="000000"/>
                </a:solidFill>
              </a:rPr>
              <a:t>Generational rollover</a:t>
            </a:r>
            <a:r>
              <a:rPr lang="en-US" altLang="en-US" sz="2205">
                <a:solidFill>
                  <a:srgbClr val="000000"/>
                </a:solidFill>
              </a:rPr>
              <a:t>: insert offspring at the place of worst individuals</a:t>
            </a:r>
          </a:p>
        </p:txBody>
      </p:sp>
      <p:pic>
        <p:nvPicPr>
          <p:cNvPr id="99334" name="Picture 6" descr="babies6.gif                                                    00026911PB-Dario-HD                    B746CC0A:">
            <a:extLst>
              <a:ext uri="{FF2B5EF4-FFF2-40B4-BE49-F238E27FC236}">
                <a16:creationId xmlns:a16="http://schemas.microsoft.com/office/drawing/2014/main" id="{8E92DD1D-BAE5-43B0-84C8-E66405F91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0" y="1008063"/>
            <a:ext cx="445135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7" descr="people-many.gif                                                00026911PB-Dario-HD                    B746CC0A:">
            <a:extLst>
              <a:ext uri="{FF2B5EF4-FFF2-40B4-BE49-F238E27FC236}">
                <a16:creationId xmlns:a16="http://schemas.microsoft.com/office/drawing/2014/main" id="{9E34E708-F7AB-43EA-A620-5AFA19D1B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1008063"/>
            <a:ext cx="268763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8" descr="einstein.gif                                                   00026911PB-Dario-HD                    B746CC0A:">
            <a:extLst>
              <a:ext uri="{FF2B5EF4-FFF2-40B4-BE49-F238E27FC236}">
                <a16:creationId xmlns:a16="http://schemas.microsoft.com/office/drawing/2014/main" id="{8A4E5676-0649-410D-8864-268CE6520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085" b="18524"/>
          <a:stretch>
            <a:fillRect/>
          </a:stretch>
        </p:blipFill>
        <p:spPr bwMode="auto">
          <a:xfrm>
            <a:off x="7140575" y="3779838"/>
            <a:ext cx="1698625"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84F738E-6B07-4B29-80D1-2B403DAA3056}"/>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Crossover</a:t>
            </a:r>
            <a:endParaRPr lang="de-DE" altLang="en-US" sz="4850"/>
          </a:p>
        </p:txBody>
      </p:sp>
      <p:sp>
        <p:nvSpPr>
          <p:cNvPr id="66563" name="Text Box 3">
            <a:extLst>
              <a:ext uri="{FF2B5EF4-FFF2-40B4-BE49-F238E27FC236}">
                <a16:creationId xmlns:a16="http://schemas.microsoft.com/office/drawing/2014/main" id="{E5BA8D6E-261A-468A-B897-4A4A088BE0B5}"/>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66564" name="Text Box 4">
            <a:extLst>
              <a:ext uri="{FF2B5EF4-FFF2-40B4-BE49-F238E27FC236}">
                <a16:creationId xmlns:a16="http://schemas.microsoft.com/office/drawing/2014/main" id="{188A92CB-8BA1-430F-A4A9-FF49BB977C72}"/>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66565" name="Text Box 5">
            <a:extLst>
              <a:ext uri="{FF2B5EF4-FFF2-40B4-BE49-F238E27FC236}">
                <a16:creationId xmlns:a16="http://schemas.microsoft.com/office/drawing/2014/main" id="{8053BB91-9B0D-4E70-A1FB-27AD6AF6C704}"/>
              </a:ext>
            </a:extLst>
          </p:cNvPr>
          <p:cNvSpPr txBox="1">
            <a:spLocks noChangeArrowheads="1"/>
          </p:cNvSpPr>
          <p:nvPr/>
        </p:nvSpPr>
        <p:spPr bwMode="auto">
          <a:xfrm>
            <a:off x="252413" y="839788"/>
            <a:ext cx="9685337"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Emulates recombination of genetic material from two parents during meiosis</a:t>
            </a:r>
          </a:p>
          <a:p>
            <a:pPr defTabSz="1007943">
              <a:spcBef>
                <a:spcPct val="0"/>
              </a:spcBef>
              <a:buFontTx/>
              <a:buNone/>
              <a:defRPr/>
            </a:pPr>
            <a:r>
              <a:rPr lang="en-US" altLang="en-US" sz="2205">
                <a:solidFill>
                  <a:srgbClr val="000000"/>
                </a:solidFill>
              </a:rPr>
              <a:t>Exploitation of synergy of sub-solutions (building blocks) from parents</a:t>
            </a:r>
          </a:p>
          <a:p>
            <a:pPr defTabSz="1007943">
              <a:spcBef>
                <a:spcPct val="0"/>
              </a:spcBef>
              <a:buFontTx/>
              <a:buNone/>
              <a:defRPr/>
            </a:pPr>
            <a:r>
              <a:rPr lang="en-US" altLang="en-US" sz="2205">
                <a:solidFill>
                  <a:srgbClr val="000000"/>
                </a:solidFill>
              </a:rPr>
              <a:t>Applied to randomly paired offspring with probability p</a:t>
            </a:r>
            <a:r>
              <a:rPr lang="en-US" altLang="en-US" sz="2205" baseline="-25000">
                <a:solidFill>
                  <a:srgbClr val="000000"/>
                </a:solidFill>
              </a:rPr>
              <a:t>c</a:t>
            </a:r>
            <a:r>
              <a:rPr lang="en-US" altLang="en-US" sz="2205">
                <a:solidFill>
                  <a:srgbClr val="000000"/>
                </a:solidFill>
              </a:rPr>
              <a:t>(pair)</a:t>
            </a:r>
          </a:p>
        </p:txBody>
      </p:sp>
      <p:grpSp>
        <p:nvGrpSpPr>
          <p:cNvPr id="101382" name="Group 15">
            <a:extLst>
              <a:ext uri="{FF2B5EF4-FFF2-40B4-BE49-F238E27FC236}">
                <a16:creationId xmlns:a16="http://schemas.microsoft.com/office/drawing/2014/main" id="{1B9FA808-066A-41B4-8699-14E77BE860EC}"/>
              </a:ext>
            </a:extLst>
          </p:cNvPr>
          <p:cNvGrpSpPr>
            <a:grpSpLocks/>
          </p:cNvGrpSpPr>
          <p:nvPr/>
        </p:nvGrpSpPr>
        <p:grpSpPr bwMode="auto">
          <a:xfrm>
            <a:off x="2212975" y="2184400"/>
            <a:ext cx="6775450" cy="4352925"/>
            <a:chOff x="1264" y="1016"/>
            <a:chExt cx="3872" cy="2488"/>
          </a:xfrm>
        </p:grpSpPr>
        <p:pic>
          <p:nvPicPr>
            <p:cNvPr id="101387" name="Picture 6">
              <a:extLst>
                <a:ext uri="{FF2B5EF4-FFF2-40B4-BE49-F238E27FC236}">
                  <a16:creationId xmlns:a16="http://schemas.microsoft.com/office/drawing/2014/main" id="{F246BA31-10F3-41FF-B083-272EA3D64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 y="1016"/>
              <a:ext cx="3872" cy="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Rectangle 7">
              <a:extLst>
                <a:ext uri="{FF2B5EF4-FFF2-40B4-BE49-F238E27FC236}">
                  <a16:creationId xmlns:a16="http://schemas.microsoft.com/office/drawing/2014/main" id="{91CE2C67-DE77-4A63-8FFA-FE265AC4A0F0}"/>
                </a:ext>
              </a:extLst>
            </p:cNvPr>
            <p:cNvSpPr>
              <a:spLocks noChangeArrowheads="1"/>
            </p:cNvSpPr>
            <p:nvPr/>
          </p:nvSpPr>
          <p:spPr bwMode="auto">
            <a:xfrm>
              <a:off x="3120" y="2400"/>
              <a:ext cx="367" cy="240"/>
            </a:xfrm>
            <a:prstGeom prst="rect">
              <a:avLst/>
            </a:prstGeom>
            <a:solidFill>
              <a:schemeClr val="bg1"/>
            </a:solidFill>
            <a:ln>
              <a:noFill/>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lnSpc>
                  <a:spcPct val="70000"/>
                </a:lnSpc>
                <a:spcBef>
                  <a:spcPct val="0"/>
                </a:spcBef>
                <a:buFontTx/>
                <a:buNone/>
                <a:defRPr/>
              </a:pPr>
              <a:r>
                <a:rPr lang="en-US" altLang="en-US" sz="2205">
                  <a:solidFill>
                    <a:srgbClr val="000000"/>
                  </a:solidFill>
                </a:rPr>
                <a:t>For</a:t>
              </a:r>
            </a:p>
            <a:p>
              <a:pPr defTabSz="1007943">
                <a:lnSpc>
                  <a:spcPct val="70000"/>
                </a:lnSpc>
                <a:spcBef>
                  <a:spcPct val="0"/>
                </a:spcBef>
                <a:buFontTx/>
                <a:buNone/>
                <a:defRPr/>
              </a:pPr>
              <a:r>
                <a:rPr lang="en-US" altLang="en-US" sz="2205">
                  <a:solidFill>
                    <a:srgbClr val="000000"/>
                  </a:solidFill>
                </a:rPr>
                <a:t>trees</a:t>
              </a:r>
            </a:p>
          </p:txBody>
        </p:sp>
      </p:grpSp>
      <p:sp>
        <p:nvSpPr>
          <p:cNvPr id="66567" name="Text Box 11">
            <a:extLst>
              <a:ext uri="{FF2B5EF4-FFF2-40B4-BE49-F238E27FC236}">
                <a16:creationId xmlns:a16="http://schemas.microsoft.com/office/drawing/2014/main" id="{2AE84C66-2A16-4D4F-84C6-6E9E700F8432}"/>
              </a:ext>
            </a:extLst>
          </p:cNvPr>
          <p:cNvSpPr txBox="1">
            <a:spLocks noChangeArrowheads="1"/>
          </p:cNvSpPr>
          <p:nvPr/>
        </p:nvSpPr>
        <p:spPr bwMode="auto">
          <a:xfrm>
            <a:off x="403225" y="2320925"/>
            <a:ext cx="1409700"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One point</a:t>
            </a:r>
          </a:p>
        </p:txBody>
      </p:sp>
      <p:sp>
        <p:nvSpPr>
          <p:cNvPr id="66568" name="Text Box 12">
            <a:extLst>
              <a:ext uri="{FF2B5EF4-FFF2-40B4-BE49-F238E27FC236}">
                <a16:creationId xmlns:a16="http://schemas.microsoft.com/office/drawing/2014/main" id="{01ED6BE4-2A54-42B3-9DAA-DE984057CDD4}"/>
              </a:ext>
            </a:extLst>
          </p:cNvPr>
          <p:cNvSpPr txBox="1">
            <a:spLocks noChangeArrowheads="1"/>
          </p:cNvSpPr>
          <p:nvPr/>
        </p:nvSpPr>
        <p:spPr bwMode="auto">
          <a:xfrm>
            <a:off x="487363" y="3328988"/>
            <a:ext cx="1173162"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Uniform</a:t>
            </a:r>
          </a:p>
        </p:txBody>
      </p:sp>
      <p:sp>
        <p:nvSpPr>
          <p:cNvPr id="66569" name="Text Box 13">
            <a:extLst>
              <a:ext uri="{FF2B5EF4-FFF2-40B4-BE49-F238E27FC236}">
                <a16:creationId xmlns:a16="http://schemas.microsoft.com/office/drawing/2014/main" id="{AD2512C8-359D-4D52-BA92-5F928DE33ED0}"/>
              </a:ext>
            </a:extLst>
          </p:cNvPr>
          <p:cNvSpPr txBox="1">
            <a:spLocks noChangeArrowheads="1"/>
          </p:cNvSpPr>
          <p:nvPr/>
        </p:nvSpPr>
        <p:spPr bwMode="auto">
          <a:xfrm>
            <a:off x="487363" y="4281488"/>
            <a:ext cx="1441450"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Arithmetic</a:t>
            </a:r>
          </a:p>
        </p:txBody>
      </p:sp>
      <p:sp>
        <p:nvSpPr>
          <p:cNvPr id="66570" name="Text Box 14">
            <a:extLst>
              <a:ext uri="{FF2B5EF4-FFF2-40B4-BE49-F238E27FC236}">
                <a16:creationId xmlns:a16="http://schemas.microsoft.com/office/drawing/2014/main" id="{2A9B17C3-8668-48E3-A74D-B9C35A986937}"/>
              </a:ext>
            </a:extLst>
          </p:cNvPr>
          <p:cNvSpPr txBox="1">
            <a:spLocks noChangeArrowheads="1"/>
          </p:cNvSpPr>
          <p:nvPr/>
        </p:nvSpPr>
        <p:spPr bwMode="auto">
          <a:xfrm>
            <a:off x="336550" y="5541963"/>
            <a:ext cx="2054225"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For sequences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D715F31-83FF-4CD8-A3D6-25E029FECEB4}"/>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Mutation</a:t>
            </a:r>
            <a:endParaRPr lang="de-DE" altLang="en-US" sz="4850"/>
          </a:p>
        </p:txBody>
      </p:sp>
      <p:sp>
        <p:nvSpPr>
          <p:cNvPr id="68611" name="Text Box 3">
            <a:extLst>
              <a:ext uri="{FF2B5EF4-FFF2-40B4-BE49-F238E27FC236}">
                <a16:creationId xmlns:a16="http://schemas.microsoft.com/office/drawing/2014/main" id="{1D668B80-9ABF-4AB4-A882-34BA1EB187F6}"/>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68612" name="Text Box 4">
            <a:extLst>
              <a:ext uri="{FF2B5EF4-FFF2-40B4-BE49-F238E27FC236}">
                <a16:creationId xmlns:a16="http://schemas.microsoft.com/office/drawing/2014/main" id="{C09D7B2E-F68F-4DBA-9748-4EBFB2DA406D}"/>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68613" name="Text Box 5">
            <a:extLst>
              <a:ext uri="{FF2B5EF4-FFF2-40B4-BE49-F238E27FC236}">
                <a16:creationId xmlns:a16="http://schemas.microsoft.com/office/drawing/2014/main" id="{54D00AE8-4809-4486-A04C-65A3CE73CCA8}"/>
              </a:ext>
            </a:extLst>
          </p:cNvPr>
          <p:cNvSpPr txBox="1">
            <a:spLocks noChangeArrowheads="1"/>
          </p:cNvSpPr>
          <p:nvPr/>
        </p:nvSpPr>
        <p:spPr bwMode="auto">
          <a:xfrm>
            <a:off x="252413" y="839788"/>
            <a:ext cx="8477250"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Emulates genetic mutations</a:t>
            </a:r>
          </a:p>
          <a:p>
            <a:pPr defTabSz="1007943">
              <a:spcBef>
                <a:spcPct val="0"/>
              </a:spcBef>
              <a:buFontTx/>
              <a:buNone/>
              <a:defRPr/>
            </a:pPr>
            <a:r>
              <a:rPr lang="en-US" altLang="en-US" sz="2205">
                <a:solidFill>
                  <a:srgbClr val="000000"/>
                </a:solidFill>
              </a:rPr>
              <a:t>Exploration of variation of existing solutions </a:t>
            </a:r>
          </a:p>
          <a:p>
            <a:pPr defTabSz="1007943">
              <a:spcBef>
                <a:spcPct val="0"/>
              </a:spcBef>
              <a:buFontTx/>
              <a:buNone/>
              <a:defRPr/>
            </a:pPr>
            <a:r>
              <a:rPr lang="en-US" altLang="en-US" sz="2205">
                <a:solidFill>
                  <a:srgbClr val="000000"/>
                </a:solidFill>
              </a:rPr>
              <a:t>Applied to each character in the genotype with probability p</a:t>
            </a:r>
            <a:r>
              <a:rPr lang="en-US" altLang="en-US" sz="2205" baseline="-25000">
                <a:solidFill>
                  <a:srgbClr val="000000"/>
                </a:solidFill>
              </a:rPr>
              <a:t>m</a:t>
            </a:r>
            <a:r>
              <a:rPr lang="en-US" altLang="en-US" sz="2205">
                <a:solidFill>
                  <a:srgbClr val="000000"/>
                </a:solidFill>
              </a:rPr>
              <a:t>(char)</a:t>
            </a:r>
          </a:p>
        </p:txBody>
      </p:sp>
      <p:pic>
        <p:nvPicPr>
          <p:cNvPr id="103430" name="Picture 6">
            <a:extLst>
              <a:ext uri="{FF2B5EF4-FFF2-40B4-BE49-F238E27FC236}">
                <a16:creationId xmlns:a16="http://schemas.microsoft.com/office/drawing/2014/main" id="{8CC0EEB3-4EEA-49C6-91D3-A944FF5D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603500"/>
            <a:ext cx="6075363"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7">
            <a:extLst>
              <a:ext uri="{FF2B5EF4-FFF2-40B4-BE49-F238E27FC236}">
                <a16:creationId xmlns:a16="http://schemas.microsoft.com/office/drawing/2014/main" id="{D3DCACC9-6133-49D6-872B-AD933BEE5BA2}"/>
              </a:ext>
            </a:extLst>
          </p:cNvPr>
          <p:cNvSpPr>
            <a:spLocks noChangeArrowheads="1"/>
          </p:cNvSpPr>
          <p:nvPr/>
        </p:nvSpPr>
        <p:spPr bwMode="auto">
          <a:xfrm>
            <a:off x="7392988" y="2687638"/>
            <a:ext cx="923925" cy="420687"/>
          </a:xfrm>
          <a:prstGeom prst="rect">
            <a:avLst/>
          </a:prstGeom>
          <a:solidFill>
            <a:schemeClr val="bg1"/>
          </a:solidFill>
          <a:ln>
            <a:noFill/>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1007943">
              <a:spcBef>
                <a:spcPct val="0"/>
              </a:spcBef>
              <a:buFontTx/>
              <a:buNone/>
              <a:defRPr/>
            </a:pPr>
            <a:r>
              <a:rPr lang="en-US" altLang="en-US" sz="1984">
                <a:solidFill>
                  <a:srgbClr val="000000"/>
                </a:solidFill>
              </a:rPr>
              <a:t>For trees</a:t>
            </a:r>
          </a:p>
        </p:txBody>
      </p:sp>
      <p:sp>
        <p:nvSpPr>
          <p:cNvPr id="68616" name="Text Box 9">
            <a:extLst>
              <a:ext uri="{FF2B5EF4-FFF2-40B4-BE49-F238E27FC236}">
                <a16:creationId xmlns:a16="http://schemas.microsoft.com/office/drawing/2014/main" id="{382AD19B-39E0-4995-963C-4C8AA7A68959}"/>
              </a:ext>
            </a:extLst>
          </p:cNvPr>
          <p:cNvSpPr txBox="1">
            <a:spLocks noChangeArrowheads="1"/>
          </p:cNvSpPr>
          <p:nvPr/>
        </p:nvSpPr>
        <p:spPr bwMode="auto">
          <a:xfrm>
            <a:off x="420688" y="2855913"/>
            <a:ext cx="2144712" cy="3968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Binary genotypes</a:t>
            </a:r>
          </a:p>
        </p:txBody>
      </p:sp>
      <p:sp>
        <p:nvSpPr>
          <p:cNvPr id="68617" name="Text Box 10">
            <a:extLst>
              <a:ext uri="{FF2B5EF4-FFF2-40B4-BE49-F238E27FC236}">
                <a16:creationId xmlns:a16="http://schemas.microsoft.com/office/drawing/2014/main" id="{65804576-2D5A-4272-9060-AE8159A30B46}"/>
              </a:ext>
            </a:extLst>
          </p:cNvPr>
          <p:cNvSpPr txBox="1">
            <a:spLocks noChangeArrowheads="1"/>
          </p:cNvSpPr>
          <p:nvPr/>
        </p:nvSpPr>
        <p:spPr bwMode="auto">
          <a:xfrm>
            <a:off x="420688" y="5056188"/>
            <a:ext cx="2568575" cy="3968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Sequence genotypes</a:t>
            </a:r>
          </a:p>
        </p:txBody>
      </p:sp>
      <p:sp>
        <p:nvSpPr>
          <p:cNvPr id="68618" name="Text Box 11">
            <a:extLst>
              <a:ext uri="{FF2B5EF4-FFF2-40B4-BE49-F238E27FC236}">
                <a16:creationId xmlns:a16="http://schemas.microsoft.com/office/drawing/2014/main" id="{11449C99-F444-4754-BE51-3C4EE325C66B}"/>
              </a:ext>
            </a:extLst>
          </p:cNvPr>
          <p:cNvSpPr txBox="1">
            <a:spLocks noChangeArrowheads="1"/>
          </p:cNvSpPr>
          <p:nvPr/>
        </p:nvSpPr>
        <p:spPr bwMode="auto">
          <a:xfrm>
            <a:off x="420688" y="3948113"/>
            <a:ext cx="2779712" cy="3968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Real-valued genotypes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89206EBF-5F70-456F-9FF7-A073BC519B4E}"/>
              </a:ext>
            </a:extLst>
          </p:cNvPr>
          <p:cNvSpPr>
            <a:spLocks noGrp="1" noChangeArrowheads="1"/>
          </p:cNvSpPr>
          <p:nvPr>
            <p:ph type="title"/>
          </p:nvPr>
        </p:nvSpPr>
        <p:spPr/>
        <p:txBody>
          <a:bodyPr/>
          <a:lstStyle/>
          <a:p>
            <a:r>
              <a:rPr lang="en-US" altLang="en-US" sz="3600" dirty="0"/>
              <a:t>Course</a:t>
            </a:r>
            <a:r>
              <a:rPr lang="en-001" altLang="en-US" sz="3600" dirty="0"/>
              <a:t> Staff</a:t>
            </a:r>
            <a:endParaRPr lang="en-US" altLang="en-US" sz="3600" dirty="0"/>
          </a:p>
        </p:txBody>
      </p:sp>
      <p:sp>
        <p:nvSpPr>
          <p:cNvPr id="3" name="Content Placeholder 2">
            <a:extLst>
              <a:ext uri="{FF2B5EF4-FFF2-40B4-BE49-F238E27FC236}">
                <a16:creationId xmlns:a16="http://schemas.microsoft.com/office/drawing/2014/main" id="{0C4A29A0-525C-4446-9D0C-2F3A99141584}"/>
              </a:ext>
            </a:extLst>
          </p:cNvPr>
          <p:cNvSpPr>
            <a:spLocks noGrp="1"/>
          </p:cNvSpPr>
          <p:nvPr>
            <p:ph idx="1"/>
          </p:nvPr>
        </p:nvSpPr>
        <p:spPr>
          <a:xfrm>
            <a:off x="761999" y="971525"/>
            <a:ext cx="8556625" cy="4992687"/>
          </a:xfrm>
        </p:spPr>
        <p:txBody>
          <a:bodyPr/>
          <a:lstStyle/>
          <a:p>
            <a:pPr marL="104775" indent="0">
              <a:buFont typeface="Wingdings" panose="05000000000000000000" pitchFamily="2" charset="2"/>
              <a:buNone/>
              <a:defRPr/>
            </a:pPr>
            <a:r>
              <a:rPr lang="en-001" sz="2400" dirty="0">
                <a:ea typeface="宋体" pitchFamily="2" charset="-122"/>
              </a:rPr>
              <a:t>Lecturers:</a:t>
            </a:r>
          </a:p>
          <a:p>
            <a:pPr fontAlgn="ctr"/>
            <a:r>
              <a:rPr lang="en-001" dirty="0"/>
              <a:t>Ole Jakob, Xavier</a:t>
            </a:r>
            <a:endParaRPr lang="nb-NO" dirty="0"/>
          </a:p>
          <a:p>
            <a:pPr lvl="1" fontAlgn="ctr"/>
            <a:r>
              <a:rPr lang="en-001" dirty="0" err="1"/>
              <a:t>ole.j.mengshoel</a:t>
            </a:r>
            <a:r>
              <a:rPr lang="nb-NO" dirty="0"/>
              <a:t>@ntnu.no</a:t>
            </a:r>
            <a:endParaRPr lang="en-001" dirty="0"/>
          </a:p>
          <a:p>
            <a:pPr lvl="1" fontAlgn="ctr"/>
            <a:r>
              <a:rPr lang="en-001" dirty="0"/>
              <a:t>xavier.sanchezdz@ntnu.no</a:t>
            </a:r>
            <a:endParaRPr lang="nb-NO" dirty="0"/>
          </a:p>
          <a:p>
            <a:pPr marL="104775" indent="0">
              <a:buFont typeface="Wingdings" panose="05000000000000000000" pitchFamily="2" charset="2"/>
              <a:buNone/>
              <a:defRPr/>
            </a:pPr>
            <a:r>
              <a:rPr lang="en-US" sz="2400" dirty="0">
                <a:ea typeface="宋体" pitchFamily="2" charset="-122"/>
              </a:rPr>
              <a:t>The Student (or Teaching) Assistants: </a:t>
            </a:r>
          </a:p>
          <a:p>
            <a:pPr fontAlgn="ctr"/>
            <a:r>
              <a:rPr lang="en-001" dirty="0"/>
              <a:t>Anum, </a:t>
            </a:r>
            <a:r>
              <a:rPr lang="en-001" dirty="0" err="1"/>
              <a:t>Helle</a:t>
            </a:r>
            <a:r>
              <a:rPr lang="en-001" dirty="0"/>
              <a:t>, Martin</a:t>
            </a:r>
            <a:endParaRPr lang="nb-NO" dirty="0"/>
          </a:p>
          <a:p>
            <a:pPr lvl="1" fontAlgn="ctr"/>
            <a:r>
              <a:rPr lang="nb-NO" dirty="0"/>
              <a:t>anum.masood@ntnu.no</a:t>
            </a:r>
          </a:p>
          <a:p>
            <a:pPr lvl="1" fontAlgn="ctr"/>
            <a:r>
              <a:rPr lang="nb-NO" dirty="0"/>
              <a:t>hellevha@stud.ntnu.no</a:t>
            </a:r>
          </a:p>
          <a:p>
            <a:pPr lvl="1" fontAlgn="ctr"/>
            <a:r>
              <a:rPr lang="nb-NO" dirty="0"/>
              <a:t>martieh@stud.ntnu.no</a:t>
            </a:r>
            <a:endParaRPr lang="en-001" dirty="0"/>
          </a:p>
          <a:p>
            <a:pPr fontAlgn="ctr"/>
            <a:r>
              <a:rPr lang="nb-NO" dirty="0"/>
              <a:t>Coordinating Student Assistants: </a:t>
            </a:r>
            <a:r>
              <a:rPr lang="en-001" dirty="0"/>
              <a:t>Anum, </a:t>
            </a:r>
            <a:r>
              <a:rPr lang="en-001" dirty="0" err="1"/>
              <a:t>Helle</a:t>
            </a:r>
            <a:endParaRPr lang="nb-NO" dirty="0"/>
          </a:p>
          <a:p>
            <a:pPr marL="104775" indent="0">
              <a:buFont typeface="Wingdings" panose="05000000000000000000" pitchFamily="2" charset="2"/>
              <a:buNone/>
              <a:defRPr/>
            </a:pPr>
            <a:r>
              <a:rPr lang="en-US" sz="2400" dirty="0">
                <a:ea typeface="宋体" pitchFamily="2" charset="-122"/>
              </a:rPr>
              <a:t>Main areas of responsibility for the Student Assistants: </a:t>
            </a:r>
          </a:p>
          <a:p>
            <a:pPr>
              <a:buSzPct val="100000"/>
              <a:buFont typeface="Arial" panose="020B0604020202020204" pitchFamily="34" charset="0"/>
              <a:buChar char="•"/>
              <a:defRPr/>
            </a:pPr>
            <a:r>
              <a:rPr lang="en-US" dirty="0">
                <a:ea typeface="宋体" pitchFamily="2" charset="-122"/>
              </a:rPr>
              <a:t>Assist with the projects (exercises), as is typically the case in NTNU courses, including help with the “demo days”</a:t>
            </a:r>
          </a:p>
          <a:p>
            <a:pPr>
              <a:buSzPct val="100000"/>
              <a:buFont typeface="Arial" panose="020B0604020202020204" pitchFamily="34" charset="0"/>
              <a:buChar char="•"/>
              <a:defRPr/>
            </a:pPr>
            <a:r>
              <a:rPr lang="en-US" dirty="0">
                <a:ea typeface="宋体" pitchFamily="2" charset="-122"/>
              </a:rPr>
              <a:t>Answer questions from students, during lab sessions and via Blackboard – especially as they related to programming projects </a:t>
            </a:r>
          </a:p>
          <a:p>
            <a:pPr>
              <a:buSzPct val="100000"/>
              <a:buFont typeface="Arial" panose="020B0604020202020204" pitchFamily="34" charset="0"/>
              <a:buChar char="•"/>
              <a:defRPr/>
            </a:pPr>
            <a:r>
              <a:rPr lang="en-US" dirty="0">
                <a:ea typeface="宋体" pitchFamily="2" charset="-122"/>
              </a:rPr>
              <a:t>Potentially other things: to be decided (TBD) </a:t>
            </a:r>
          </a:p>
          <a:p>
            <a:pPr>
              <a:buSzPct val="100000"/>
              <a:buFont typeface="Arial" panose="020B0604020202020204" pitchFamily="34" charset="0"/>
              <a:buChar char="•"/>
              <a:defRPr/>
            </a:pPr>
            <a:endParaRPr lang="en-US" dirty="0">
              <a:ea typeface="宋体" pitchFamily="2" charset="-122"/>
            </a:endParaRPr>
          </a:p>
        </p:txBody>
      </p:sp>
    </p:spTree>
    <p:extLst>
      <p:ext uri="{BB962C8B-B14F-4D97-AF65-F5344CB8AC3E}">
        <p14:creationId xmlns:p14="http://schemas.microsoft.com/office/powerpoint/2010/main" val="3356063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9673A14-501A-415F-BE37-2CF368D511AD}"/>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Assessing Fitness Landscape</a:t>
            </a:r>
            <a:endParaRPr lang="de-DE" altLang="en-US" sz="4850"/>
          </a:p>
        </p:txBody>
      </p:sp>
      <p:sp>
        <p:nvSpPr>
          <p:cNvPr id="70659" name="Text Box 3">
            <a:extLst>
              <a:ext uri="{FF2B5EF4-FFF2-40B4-BE49-F238E27FC236}">
                <a16:creationId xmlns:a16="http://schemas.microsoft.com/office/drawing/2014/main" id="{255C7C36-2832-4AD4-ADE3-9B1F6FA14249}"/>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70660" name="Text Box 4">
            <a:extLst>
              <a:ext uri="{FF2B5EF4-FFF2-40B4-BE49-F238E27FC236}">
                <a16:creationId xmlns:a16="http://schemas.microsoft.com/office/drawing/2014/main" id="{26EEA9EF-D9A5-4BBE-8EBA-536057B683B0}"/>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105477" name="Picture 5">
            <a:extLst>
              <a:ext uri="{FF2B5EF4-FFF2-40B4-BE49-F238E27FC236}">
                <a16:creationId xmlns:a16="http://schemas.microsoft.com/office/drawing/2014/main" id="{5FD590CD-E521-491C-B627-A716ECF89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638" y="2327275"/>
            <a:ext cx="40322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6">
            <a:extLst>
              <a:ext uri="{FF2B5EF4-FFF2-40B4-BE49-F238E27FC236}">
                <a16:creationId xmlns:a16="http://schemas.microsoft.com/office/drawing/2014/main" id="{BDEFB337-D9F4-419D-8835-6B00A3D28891}"/>
              </a:ext>
            </a:extLst>
          </p:cNvPr>
          <p:cNvSpPr txBox="1">
            <a:spLocks noChangeArrowheads="1"/>
          </p:cNvSpPr>
          <p:nvPr/>
        </p:nvSpPr>
        <p:spPr bwMode="auto">
          <a:xfrm>
            <a:off x="287338" y="852488"/>
            <a:ext cx="9621837" cy="144938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dirty="0">
                <a:solidFill>
                  <a:srgbClr val="000000"/>
                </a:solidFill>
              </a:rPr>
              <a:t>Fitness landscape is a plot of fitness values associated to all genotypes</a:t>
            </a:r>
          </a:p>
          <a:p>
            <a:pPr defTabSz="1007943">
              <a:spcBef>
                <a:spcPct val="0"/>
              </a:spcBef>
              <a:buFontTx/>
              <a:buNone/>
              <a:defRPr/>
            </a:pPr>
            <a:r>
              <a:rPr lang="en-US" altLang="en-US" sz="2205" dirty="0">
                <a:solidFill>
                  <a:srgbClr val="000000"/>
                </a:solidFill>
              </a:rPr>
              <a:t>Real landscape is unknown; estimation helps to assess evolvability</a:t>
            </a:r>
          </a:p>
          <a:p>
            <a:pPr defTabSz="1007943">
              <a:spcBef>
                <a:spcPct val="0"/>
              </a:spcBef>
              <a:buFontTx/>
              <a:buNone/>
              <a:defRPr/>
            </a:pPr>
            <a:r>
              <a:rPr lang="en-US" altLang="en-US" sz="2205" dirty="0">
                <a:solidFill>
                  <a:srgbClr val="000000"/>
                </a:solidFill>
              </a:rPr>
              <a:t>Goal of evolution is to find genotype with best fitness</a:t>
            </a:r>
          </a:p>
          <a:p>
            <a:pPr defTabSz="1007943">
              <a:spcBef>
                <a:spcPct val="0"/>
              </a:spcBef>
              <a:buFontTx/>
              <a:buNone/>
              <a:defRPr/>
            </a:pPr>
            <a:r>
              <a:rPr lang="en-US" altLang="en-US" sz="2205" dirty="0">
                <a:solidFill>
                  <a:srgbClr val="000000"/>
                </a:solidFill>
              </a:rPr>
              <a:t>Navigation depends on genetic operator; landscape metaphor is misleading</a:t>
            </a:r>
          </a:p>
        </p:txBody>
      </p:sp>
      <p:sp>
        <p:nvSpPr>
          <p:cNvPr id="70663" name="Text Box 7">
            <a:extLst>
              <a:ext uri="{FF2B5EF4-FFF2-40B4-BE49-F238E27FC236}">
                <a16:creationId xmlns:a16="http://schemas.microsoft.com/office/drawing/2014/main" id="{342E80E1-724F-48C6-B905-89B7D917413B}"/>
              </a:ext>
            </a:extLst>
          </p:cNvPr>
          <p:cNvSpPr txBox="1">
            <a:spLocks noChangeArrowheads="1"/>
          </p:cNvSpPr>
          <p:nvPr/>
        </p:nvSpPr>
        <p:spPr bwMode="auto">
          <a:xfrm>
            <a:off x="168275" y="4884738"/>
            <a:ext cx="9155113" cy="178752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Estimating ruggedness of real landscape:</a:t>
            </a:r>
          </a:p>
          <a:p>
            <a:pPr defTabSz="1007943">
              <a:spcBef>
                <a:spcPct val="0"/>
              </a:spcBef>
              <a:defRPr/>
            </a:pPr>
            <a:r>
              <a:rPr lang="en-US" altLang="en-US" sz="2205">
                <a:solidFill>
                  <a:srgbClr val="000000"/>
                </a:solidFill>
              </a:rPr>
              <a:t> Sample random genotypes: if flat, use large populations</a:t>
            </a:r>
          </a:p>
          <a:p>
            <a:pPr defTabSz="1007943">
              <a:spcBef>
                <a:spcPct val="0"/>
              </a:spcBef>
              <a:defRPr/>
            </a:pPr>
            <a:r>
              <a:rPr lang="en-US" altLang="en-US" sz="2205">
                <a:solidFill>
                  <a:srgbClr val="000000"/>
                </a:solidFill>
              </a:rPr>
              <a:t> Explore surroundings of individual by applying genetic operators in sequence for fixed number of times: the larger the fitness improvement the easier is to evolve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814F694-1912-42C3-A1F1-F501756A0A5D}"/>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Monitoring Performance</a:t>
            </a:r>
            <a:endParaRPr lang="de-DE" altLang="en-US" sz="4850"/>
          </a:p>
        </p:txBody>
      </p:sp>
      <p:sp>
        <p:nvSpPr>
          <p:cNvPr id="72707" name="Text Box 3">
            <a:extLst>
              <a:ext uri="{FF2B5EF4-FFF2-40B4-BE49-F238E27FC236}">
                <a16:creationId xmlns:a16="http://schemas.microsoft.com/office/drawing/2014/main" id="{D9CDB8AD-876C-4D40-A900-556F3C4146DD}"/>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72708" name="Text Box 4">
            <a:extLst>
              <a:ext uri="{FF2B5EF4-FFF2-40B4-BE49-F238E27FC236}">
                <a16:creationId xmlns:a16="http://schemas.microsoft.com/office/drawing/2014/main" id="{9E960FA2-0902-475C-BCC3-396170B49553}"/>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107525" name="Picture 5" descr="fitness-graph.jpg                                              002EA08DPB-Dario-HD                    B746CC0A:">
            <a:extLst>
              <a:ext uri="{FF2B5EF4-FFF2-40B4-BE49-F238E27FC236}">
                <a16:creationId xmlns:a16="http://schemas.microsoft.com/office/drawing/2014/main" id="{02EBF2F8-A065-4CE6-9F56-2B9604D60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612900"/>
            <a:ext cx="55435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6">
            <a:extLst>
              <a:ext uri="{FF2B5EF4-FFF2-40B4-BE49-F238E27FC236}">
                <a16:creationId xmlns:a16="http://schemas.microsoft.com/office/drawing/2014/main" id="{DBEBC085-DCE1-4F56-9952-03BC87A4EBA7}"/>
              </a:ext>
            </a:extLst>
          </p:cNvPr>
          <p:cNvSpPr txBox="1">
            <a:spLocks noChangeArrowheads="1"/>
          </p:cNvSpPr>
          <p:nvPr/>
        </p:nvSpPr>
        <p:spPr bwMode="auto">
          <a:xfrm>
            <a:off x="252413" y="906463"/>
            <a:ext cx="9239250" cy="771525"/>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Track best and population average fitness of each generation</a:t>
            </a:r>
          </a:p>
          <a:p>
            <a:pPr defTabSz="1007943">
              <a:spcBef>
                <a:spcPct val="0"/>
              </a:spcBef>
              <a:buFontTx/>
              <a:buNone/>
              <a:defRPr/>
            </a:pPr>
            <a:r>
              <a:rPr lang="en-US" altLang="en-US" sz="2205">
                <a:solidFill>
                  <a:srgbClr val="000000"/>
                </a:solidFill>
              </a:rPr>
              <a:t>Multiple runs are necessary: plot average data and standard error</a:t>
            </a:r>
          </a:p>
        </p:txBody>
      </p:sp>
      <p:sp>
        <p:nvSpPr>
          <p:cNvPr id="72711" name="Text Box 7">
            <a:extLst>
              <a:ext uri="{FF2B5EF4-FFF2-40B4-BE49-F238E27FC236}">
                <a16:creationId xmlns:a16="http://schemas.microsoft.com/office/drawing/2014/main" id="{BB613BF0-04AA-40CA-985A-2EB6934DF51B}"/>
              </a:ext>
            </a:extLst>
          </p:cNvPr>
          <p:cNvSpPr txBox="1">
            <a:spLocks noChangeArrowheads="1"/>
          </p:cNvSpPr>
          <p:nvPr/>
        </p:nvSpPr>
        <p:spPr bwMode="auto">
          <a:xfrm>
            <a:off x="168275" y="5459413"/>
            <a:ext cx="9659938" cy="1111250"/>
          </a:xfrm>
          <a:prstGeom prst="rect">
            <a:avLst/>
          </a:prstGeom>
          <a:no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Fitness graphs are meaningful only if the problem is stationary!</a:t>
            </a:r>
          </a:p>
          <a:p>
            <a:pPr defTabSz="1007943">
              <a:spcBef>
                <a:spcPct val="0"/>
              </a:spcBef>
              <a:defRPr/>
            </a:pPr>
            <a:r>
              <a:rPr lang="en-US" altLang="en-US" sz="2205">
                <a:solidFill>
                  <a:srgbClr val="000000"/>
                </a:solidFill>
              </a:rPr>
              <a:t> Stagnation of fitness function may mean best solution found or premature convergence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5200EB25-4D67-4B3B-A15B-F394593F196D}"/>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Measuring Diversity</a:t>
            </a:r>
            <a:endParaRPr lang="de-DE" altLang="en-US" sz="4850"/>
          </a:p>
        </p:txBody>
      </p:sp>
      <p:sp>
        <p:nvSpPr>
          <p:cNvPr id="74755" name="Text Box 3">
            <a:extLst>
              <a:ext uri="{FF2B5EF4-FFF2-40B4-BE49-F238E27FC236}">
                <a16:creationId xmlns:a16="http://schemas.microsoft.com/office/drawing/2014/main" id="{78A0D8E0-B550-4E93-BB66-D3875AED223D}"/>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74756" name="Text Box 4">
            <a:extLst>
              <a:ext uri="{FF2B5EF4-FFF2-40B4-BE49-F238E27FC236}">
                <a16:creationId xmlns:a16="http://schemas.microsoft.com/office/drawing/2014/main" id="{11D4CD67-AF99-4ABC-A7B3-28ACD261A655}"/>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pic>
        <p:nvPicPr>
          <p:cNvPr id="109573" name="Picture 6">
            <a:extLst>
              <a:ext uri="{FF2B5EF4-FFF2-40B4-BE49-F238E27FC236}">
                <a16:creationId xmlns:a16="http://schemas.microsoft.com/office/drawing/2014/main" id="{179A4EA0-170C-4271-9B3E-FE3943651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2724150"/>
            <a:ext cx="621665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 Box 7">
            <a:extLst>
              <a:ext uri="{FF2B5EF4-FFF2-40B4-BE49-F238E27FC236}">
                <a16:creationId xmlns:a16="http://schemas.microsoft.com/office/drawing/2014/main" id="{7F7F9259-57E7-4150-8041-C800A604CA37}"/>
              </a:ext>
            </a:extLst>
          </p:cNvPr>
          <p:cNvSpPr txBox="1">
            <a:spLocks noChangeArrowheads="1"/>
          </p:cNvSpPr>
          <p:nvPr/>
        </p:nvSpPr>
        <p:spPr bwMode="auto">
          <a:xfrm>
            <a:off x="234950" y="839788"/>
            <a:ext cx="9780588"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Diversity tells whether the population has potential for further evolution</a:t>
            </a:r>
          </a:p>
          <a:p>
            <a:pPr defTabSz="1007943">
              <a:spcBef>
                <a:spcPct val="0"/>
              </a:spcBef>
              <a:buFontTx/>
              <a:buNone/>
              <a:defRPr/>
            </a:pPr>
            <a:r>
              <a:rPr lang="en-US" altLang="en-US" sz="2205">
                <a:solidFill>
                  <a:srgbClr val="000000"/>
                </a:solidFill>
              </a:rPr>
              <a:t>Measures of diversity depend on genetic representation</a:t>
            </a:r>
          </a:p>
          <a:p>
            <a:pPr defTabSz="1007943">
              <a:spcBef>
                <a:spcPct val="0"/>
              </a:spcBef>
              <a:buFontTx/>
              <a:buNone/>
              <a:defRPr/>
            </a:pPr>
            <a:r>
              <a:rPr lang="en-US" altLang="en-US" sz="2205">
                <a:solidFill>
                  <a:srgbClr val="000000"/>
                </a:solidFill>
              </a:rPr>
              <a:t>E.g., for binary and real valued, use sum of Euclidean or Hamming distances</a:t>
            </a:r>
          </a:p>
        </p:txBody>
      </p:sp>
      <p:pic>
        <p:nvPicPr>
          <p:cNvPr id="109575" name="Picture 8">
            <a:extLst>
              <a:ext uri="{FF2B5EF4-FFF2-40B4-BE49-F238E27FC236}">
                <a16:creationId xmlns:a16="http://schemas.microsoft.com/office/drawing/2014/main" id="{6BE8B0D2-9071-41C1-8FA6-E64D63E34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150" y="1946275"/>
            <a:ext cx="285432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29DDC43-06C5-4E96-92DA-0DFF0E1A57FA}"/>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Applicability</a:t>
            </a:r>
            <a:endParaRPr lang="de-DE" altLang="en-US" sz="4850"/>
          </a:p>
        </p:txBody>
      </p:sp>
      <p:sp>
        <p:nvSpPr>
          <p:cNvPr id="76803" name="Text Box 3">
            <a:extLst>
              <a:ext uri="{FF2B5EF4-FFF2-40B4-BE49-F238E27FC236}">
                <a16:creationId xmlns:a16="http://schemas.microsoft.com/office/drawing/2014/main" id="{32E4CAE3-939A-48D8-A718-3C8E5F1CE7A9}"/>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76804" name="Text Box 4">
            <a:extLst>
              <a:ext uri="{FF2B5EF4-FFF2-40B4-BE49-F238E27FC236}">
                <a16:creationId xmlns:a16="http://schemas.microsoft.com/office/drawing/2014/main" id="{24254AE1-58C4-4FA7-8FB9-AA373349E147}"/>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76805" name="Text Box 5">
            <a:extLst>
              <a:ext uri="{FF2B5EF4-FFF2-40B4-BE49-F238E27FC236}">
                <a16:creationId xmlns:a16="http://schemas.microsoft.com/office/drawing/2014/main" id="{F5D2CB75-F43F-44BF-8DFA-AA2E3B892FF8}"/>
              </a:ext>
            </a:extLst>
          </p:cNvPr>
          <p:cNvSpPr txBox="1">
            <a:spLocks noChangeArrowheads="1"/>
          </p:cNvSpPr>
          <p:nvPr/>
        </p:nvSpPr>
        <p:spPr bwMode="auto">
          <a:xfrm>
            <a:off x="420688" y="1008063"/>
            <a:ext cx="8310562" cy="110966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Evolutionary algorithms are used in a huge number of problems</a:t>
            </a:r>
          </a:p>
          <a:p>
            <a:pPr defTabSz="1007943">
              <a:spcBef>
                <a:spcPct val="0"/>
              </a:spcBef>
              <a:defRPr/>
            </a:pPr>
            <a:r>
              <a:rPr lang="en-US" altLang="en-US" sz="2205">
                <a:solidFill>
                  <a:srgbClr val="000000"/>
                </a:solidFill>
              </a:rPr>
              <a:t> Biological inspiration is essential, but often distorted</a:t>
            </a:r>
          </a:p>
          <a:p>
            <a:pPr defTabSz="1007943">
              <a:spcBef>
                <a:spcPct val="0"/>
              </a:spcBef>
              <a:defRPr/>
            </a:pPr>
            <a:r>
              <a:rPr lang="en-US" altLang="en-US" sz="2205">
                <a:solidFill>
                  <a:srgbClr val="000000"/>
                </a:solidFill>
              </a:rPr>
              <a:t> Different problems may require different algorithms</a:t>
            </a:r>
          </a:p>
        </p:txBody>
      </p:sp>
      <p:sp>
        <p:nvSpPr>
          <p:cNvPr id="76806" name="Text Box 6">
            <a:extLst>
              <a:ext uri="{FF2B5EF4-FFF2-40B4-BE49-F238E27FC236}">
                <a16:creationId xmlns:a16="http://schemas.microsoft.com/office/drawing/2014/main" id="{8CDFA731-478E-41B9-82F6-8E55058427EE}"/>
              </a:ext>
            </a:extLst>
          </p:cNvPr>
          <p:cNvSpPr txBox="1">
            <a:spLocks noChangeArrowheads="1"/>
          </p:cNvSpPr>
          <p:nvPr/>
        </p:nvSpPr>
        <p:spPr bwMode="auto">
          <a:xfrm>
            <a:off x="8299450" y="1104900"/>
            <a:ext cx="184150" cy="7699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a:p>
            <a:pPr defTabSz="1007943">
              <a:spcBef>
                <a:spcPct val="0"/>
              </a:spcBef>
              <a:buFontTx/>
              <a:buNone/>
              <a:defRPr/>
            </a:pPr>
            <a:endParaRPr lang="en-US" altLang="en-US" sz="2205">
              <a:solidFill>
                <a:srgbClr val="000000"/>
              </a:solidFill>
            </a:endParaRPr>
          </a:p>
        </p:txBody>
      </p:sp>
      <p:sp>
        <p:nvSpPr>
          <p:cNvPr id="76807" name="Rectangle 7">
            <a:extLst>
              <a:ext uri="{FF2B5EF4-FFF2-40B4-BE49-F238E27FC236}">
                <a16:creationId xmlns:a16="http://schemas.microsoft.com/office/drawing/2014/main" id="{61D18D91-9ABE-441A-9D66-0197A8384D6C}"/>
              </a:ext>
            </a:extLst>
          </p:cNvPr>
          <p:cNvSpPr>
            <a:spLocks noChangeArrowheads="1"/>
          </p:cNvSpPr>
          <p:nvPr/>
        </p:nvSpPr>
        <p:spPr bwMode="auto">
          <a:xfrm>
            <a:off x="84138" y="5795963"/>
            <a:ext cx="9921875" cy="43180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a:solidFill>
                  <a:srgbClr val="000000"/>
                </a:solidFill>
              </a:rPr>
              <a:t>Knowledge of problem domain can help to choose or assemble best algorithm</a:t>
            </a:r>
          </a:p>
        </p:txBody>
      </p:sp>
      <p:sp>
        <p:nvSpPr>
          <p:cNvPr id="76808" name="Line 9">
            <a:extLst>
              <a:ext uri="{FF2B5EF4-FFF2-40B4-BE49-F238E27FC236}">
                <a16:creationId xmlns:a16="http://schemas.microsoft.com/office/drawing/2014/main" id="{32DD2E6E-2FE9-4F17-AD5D-BDE72EEEEC17}"/>
              </a:ext>
            </a:extLst>
          </p:cNvPr>
          <p:cNvSpPr>
            <a:spLocks noChangeShapeType="1"/>
          </p:cNvSpPr>
          <p:nvPr/>
        </p:nvSpPr>
        <p:spPr bwMode="auto">
          <a:xfrm flipV="1">
            <a:off x="2184400" y="2855913"/>
            <a:ext cx="0" cy="2184400"/>
          </a:xfrm>
          <a:prstGeom prst="line">
            <a:avLst/>
          </a:prstGeom>
          <a:noFill/>
          <a:ln w="38100">
            <a:solidFill>
              <a:schemeClr val="tx1"/>
            </a:solidFill>
            <a:round/>
            <a:headEnd/>
            <a:tailEnd type="triangle" w="med" len="med"/>
          </a:ln>
        </p:spPr>
        <p:txBody>
          <a:bodyPr wrap="none" anchor="ct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76809" name="Line 10">
            <a:extLst>
              <a:ext uri="{FF2B5EF4-FFF2-40B4-BE49-F238E27FC236}">
                <a16:creationId xmlns:a16="http://schemas.microsoft.com/office/drawing/2014/main" id="{BC003F68-8BA3-45B6-9750-A407DAE5BA43}"/>
              </a:ext>
            </a:extLst>
          </p:cNvPr>
          <p:cNvSpPr>
            <a:spLocks noChangeShapeType="1"/>
          </p:cNvSpPr>
          <p:nvPr/>
        </p:nvSpPr>
        <p:spPr bwMode="auto">
          <a:xfrm>
            <a:off x="2184400" y="5040313"/>
            <a:ext cx="5964238" cy="0"/>
          </a:xfrm>
          <a:prstGeom prst="line">
            <a:avLst/>
          </a:prstGeom>
          <a:noFill/>
          <a:ln w="38100">
            <a:solidFill>
              <a:schemeClr val="tx1"/>
            </a:solidFill>
            <a:round/>
            <a:headEnd/>
            <a:tailEnd type="triangle" w="med" len="med"/>
          </a:ln>
        </p:spPr>
        <p:txBody>
          <a:bodyPr wrap="none" anchor="ct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76810" name="Freeform 11">
            <a:extLst>
              <a:ext uri="{FF2B5EF4-FFF2-40B4-BE49-F238E27FC236}">
                <a16:creationId xmlns:a16="http://schemas.microsoft.com/office/drawing/2014/main" id="{198CF28B-2307-4981-9832-6CCA8A3D071B}"/>
              </a:ext>
            </a:extLst>
          </p:cNvPr>
          <p:cNvSpPr>
            <a:spLocks/>
          </p:cNvSpPr>
          <p:nvPr/>
        </p:nvSpPr>
        <p:spPr bwMode="auto">
          <a:xfrm>
            <a:off x="2436813" y="3457575"/>
            <a:ext cx="5291137" cy="1455738"/>
          </a:xfrm>
          <a:custGeom>
            <a:avLst/>
            <a:gdLst>
              <a:gd name="T0" fmla="*/ 0 w 3024"/>
              <a:gd name="T1" fmla="*/ 1915318750 h 832"/>
              <a:gd name="T2" fmla="*/ 725805000 w 3024"/>
              <a:gd name="T3" fmla="*/ 1794351250 h 832"/>
              <a:gd name="T4" fmla="*/ 1088707500 w 3024"/>
              <a:gd name="T5" fmla="*/ 1431448750 h 832"/>
              <a:gd name="T6" fmla="*/ 1451610000 w 3024"/>
              <a:gd name="T7" fmla="*/ 705643750 h 832"/>
              <a:gd name="T8" fmla="*/ 1693545000 w 3024"/>
              <a:gd name="T9" fmla="*/ 221773750 h 832"/>
              <a:gd name="T10" fmla="*/ 1814512500 w 3024"/>
              <a:gd name="T11" fmla="*/ 100806250 h 832"/>
              <a:gd name="T12" fmla="*/ 2056447500 w 3024"/>
              <a:gd name="T13" fmla="*/ 826611250 h 832"/>
              <a:gd name="T14" fmla="*/ 2147483646 w 3024"/>
              <a:gd name="T15" fmla="*/ 1189513750 h 832"/>
              <a:gd name="T16" fmla="*/ 2147483646 w 3024"/>
              <a:gd name="T17" fmla="*/ 1673383750 h 832"/>
              <a:gd name="T18" fmla="*/ 2147483646 w 3024"/>
              <a:gd name="T19" fmla="*/ 1552416250 h 832"/>
              <a:gd name="T20" fmla="*/ 2147483646 w 3024"/>
              <a:gd name="T21" fmla="*/ 1431448750 h 832"/>
              <a:gd name="T22" fmla="*/ 2147483646 w 3024"/>
              <a:gd name="T23" fmla="*/ 1794351250 h 832"/>
              <a:gd name="T24" fmla="*/ 2147483646 w 3024"/>
              <a:gd name="T25" fmla="*/ 1915318750 h 832"/>
              <a:gd name="T26" fmla="*/ 2147483646 w 3024"/>
              <a:gd name="T27" fmla="*/ 1310481250 h 832"/>
              <a:gd name="T28" fmla="*/ 2147483646 w 3024"/>
              <a:gd name="T29" fmla="*/ 584676250 h 832"/>
              <a:gd name="T30" fmla="*/ 2147483646 w 3024"/>
              <a:gd name="T31" fmla="*/ 100806250 h 832"/>
              <a:gd name="T32" fmla="*/ 2147483646 w 3024"/>
              <a:gd name="T33" fmla="*/ 947578750 h 832"/>
              <a:gd name="T34" fmla="*/ 2147483646 w 3024"/>
              <a:gd name="T35" fmla="*/ 1915318750 h 832"/>
              <a:gd name="T36" fmla="*/ 2147483646 w 3024"/>
              <a:gd name="T37" fmla="*/ 2036286250 h 8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24"/>
              <a:gd name="T58" fmla="*/ 0 h 832"/>
              <a:gd name="T59" fmla="*/ 3024 w 3024"/>
              <a:gd name="T60" fmla="*/ 832 h 8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24" h="832">
                <a:moveTo>
                  <a:pt x="0" y="760"/>
                </a:moveTo>
                <a:cubicBezTo>
                  <a:pt x="108" y="752"/>
                  <a:pt x="216" y="744"/>
                  <a:pt x="288" y="712"/>
                </a:cubicBezTo>
                <a:cubicBezTo>
                  <a:pt x="360" y="680"/>
                  <a:pt x="384" y="640"/>
                  <a:pt x="432" y="568"/>
                </a:cubicBezTo>
                <a:cubicBezTo>
                  <a:pt x="480" y="496"/>
                  <a:pt x="536" y="360"/>
                  <a:pt x="576" y="280"/>
                </a:cubicBezTo>
                <a:cubicBezTo>
                  <a:pt x="616" y="200"/>
                  <a:pt x="648" y="128"/>
                  <a:pt x="672" y="88"/>
                </a:cubicBezTo>
                <a:cubicBezTo>
                  <a:pt x="696" y="48"/>
                  <a:pt x="696" y="0"/>
                  <a:pt x="720" y="40"/>
                </a:cubicBezTo>
                <a:cubicBezTo>
                  <a:pt x="744" y="80"/>
                  <a:pt x="792" y="256"/>
                  <a:pt x="816" y="328"/>
                </a:cubicBezTo>
                <a:cubicBezTo>
                  <a:pt x="840" y="400"/>
                  <a:pt x="840" y="416"/>
                  <a:pt x="864" y="472"/>
                </a:cubicBezTo>
                <a:cubicBezTo>
                  <a:pt x="888" y="528"/>
                  <a:pt x="912" y="640"/>
                  <a:pt x="960" y="664"/>
                </a:cubicBezTo>
                <a:cubicBezTo>
                  <a:pt x="1008" y="688"/>
                  <a:pt x="1072" y="632"/>
                  <a:pt x="1152" y="616"/>
                </a:cubicBezTo>
                <a:cubicBezTo>
                  <a:pt x="1232" y="600"/>
                  <a:pt x="1384" y="552"/>
                  <a:pt x="1440" y="568"/>
                </a:cubicBezTo>
                <a:cubicBezTo>
                  <a:pt x="1496" y="584"/>
                  <a:pt x="1424" y="680"/>
                  <a:pt x="1488" y="712"/>
                </a:cubicBezTo>
                <a:cubicBezTo>
                  <a:pt x="1552" y="744"/>
                  <a:pt x="1736" y="792"/>
                  <a:pt x="1824" y="760"/>
                </a:cubicBezTo>
                <a:cubicBezTo>
                  <a:pt x="1912" y="728"/>
                  <a:pt x="1976" y="608"/>
                  <a:pt x="2016" y="520"/>
                </a:cubicBezTo>
                <a:cubicBezTo>
                  <a:pt x="2056" y="432"/>
                  <a:pt x="2024" y="312"/>
                  <a:pt x="2064" y="232"/>
                </a:cubicBezTo>
                <a:cubicBezTo>
                  <a:pt x="2104" y="152"/>
                  <a:pt x="2200" y="16"/>
                  <a:pt x="2256" y="40"/>
                </a:cubicBezTo>
                <a:cubicBezTo>
                  <a:pt x="2312" y="64"/>
                  <a:pt x="2312" y="256"/>
                  <a:pt x="2400" y="376"/>
                </a:cubicBezTo>
                <a:cubicBezTo>
                  <a:pt x="2488" y="496"/>
                  <a:pt x="2680" y="688"/>
                  <a:pt x="2784" y="760"/>
                </a:cubicBezTo>
                <a:cubicBezTo>
                  <a:pt x="2888" y="832"/>
                  <a:pt x="2984" y="800"/>
                  <a:pt x="3024" y="808"/>
                </a:cubicBezTo>
              </a:path>
            </a:pathLst>
          </a:custGeom>
          <a:noFill/>
          <a:ln w="28575">
            <a:solidFill>
              <a:srgbClr val="1B0092"/>
            </a:solidFill>
            <a:round/>
            <a:headEnd/>
            <a:tailEnd/>
          </a:ln>
        </p:spPr>
        <p:txBody>
          <a:bodyPr wrap="none" anchor="ct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76811" name="Freeform 14">
            <a:extLst>
              <a:ext uri="{FF2B5EF4-FFF2-40B4-BE49-F238E27FC236}">
                <a16:creationId xmlns:a16="http://schemas.microsoft.com/office/drawing/2014/main" id="{698B5FE9-2A17-45D7-8405-59ED2B7164CB}"/>
              </a:ext>
            </a:extLst>
          </p:cNvPr>
          <p:cNvSpPr>
            <a:spLocks/>
          </p:cNvSpPr>
          <p:nvPr/>
        </p:nvSpPr>
        <p:spPr bwMode="auto">
          <a:xfrm>
            <a:off x="3779838" y="2940050"/>
            <a:ext cx="1763712" cy="1763713"/>
          </a:xfrm>
          <a:custGeom>
            <a:avLst/>
            <a:gdLst>
              <a:gd name="T0" fmla="*/ 0 w 1008"/>
              <a:gd name="T1" fmla="*/ 2147483646 h 1008"/>
              <a:gd name="T2" fmla="*/ 725805000 w 1008"/>
              <a:gd name="T3" fmla="*/ 2147483646 h 1008"/>
              <a:gd name="T4" fmla="*/ 1088707500 w 1008"/>
              <a:gd name="T5" fmla="*/ 1451610000 h 1008"/>
              <a:gd name="T6" fmla="*/ 1330642500 w 1008"/>
              <a:gd name="T7" fmla="*/ 241935000 h 1008"/>
              <a:gd name="T8" fmla="*/ 1572577500 w 1008"/>
              <a:gd name="T9" fmla="*/ 120967500 h 1008"/>
              <a:gd name="T10" fmla="*/ 1693545000 w 1008"/>
              <a:gd name="T11" fmla="*/ 967740000 h 1008"/>
              <a:gd name="T12" fmla="*/ 1935480000 w 1008"/>
              <a:gd name="T13" fmla="*/ 2147483646 h 1008"/>
              <a:gd name="T14" fmla="*/ 2147483646 w 1008"/>
              <a:gd name="T15" fmla="*/ 2147483646 h 1008"/>
              <a:gd name="T16" fmla="*/ 0 60000 65536"/>
              <a:gd name="T17" fmla="*/ 0 60000 65536"/>
              <a:gd name="T18" fmla="*/ 0 60000 65536"/>
              <a:gd name="T19" fmla="*/ 0 60000 65536"/>
              <a:gd name="T20" fmla="*/ 0 60000 65536"/>
              <a:gd name="T21" fmla="*/ 0 60000 65536"/>
              <a:gd name="T22" fmla="*/ 0 60000 65536"/>
              <a:gd name="T23" fmla="*/ 0 60000 65536"/>
              <a:gd name="T24" fmla="*/ 0 w 1008"/>
              <a:gd name="T25" fmla="*/ 0 h 1008"/>
              <a:gd name="T26" fmla="*/ 1008 w 1008"/>
              <a:gd name="T27" fmla="*/ 1008 h 10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8" h="1008">
                <a:moveTo>
                  <a:pt x="0" y="1008"/>
                </a:moveTo>
                <a:cubicBezTo>
                  <a:pt x="108" y="972"/>
                  <a:pt x="216" y="936"/>
                  <a:pt x="288" y="864"/>
                </a:cubicBezTo>
                <a:cubicBezTo>
                  <a:pt x="360" y="792"/>
                  <a:pt x="392" y="704"/>
                  <a:pt x="432" y="576"/>
                </a:cubicBezTo>
                <a:cubicBezTo>
                  <a:pt x="472" y="448"/>
                  <a:pt x="496" y="184"/>
                  <a:pt x="528" y="96"/>
                </a:cubicBezTo>
                <a:cubicBezTo>
                  <a:pt x="560" y="8"/>
                  <a:pt x="600" y="0"/>
                  <a:pt x="624" y="48"/>
                </a:cubicBezTo>
                <a:cubicBezTo>
                  <a:pt x="648" y="96"/>
                  <a:pt x="648" y="248"/>
                  <a:pt x="672" y="384"/>
                </a:cubicBezTo>
                <a:cubicBezTo>
                  <a:pt x="696" y="520"/>
                  <a:pt x="712" y="760"/>
                  <a:pt x="768" y="864"/>
                </a:cubicBezTo>
                <a:cubicBezTo>
                  <a:pt x="824" y="968"/>
                  <a:pt x="968" y="984"/>
                  <a:pt x="1008" y="1008"/>
                </a:cubicBezTo>
              </a:path>
            </a:pathLst>
          </a:custGeom>
          <a:noFill/>
          <a:ln w="28575">
            <a:solidFill>
              <a:srgbClr val="FF0000"/>
            </a:solidFill>
            <a:round/>
            <a:headEnd/>
            <a:tailEnd/>
          </a:ln>
        </p:spPr>
        <p:txBody>
          <a:bodyPr wrap="none" anchor="ct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76812" name="Freeform 15">
            <a:extLst>
              <a:ext uri="{FF2B5EF4-FFF2-40B4-BE49-F238E27FC236}">
                <a16:creationId xmlns:a16="http://schemas.microsoft.com/office/drawing/2014/main" id="{4940D824-0CFB-4EE3-9615-E1EC8378A231}"/>
              </a:ext>
            </a:extLst>
          </p:cNvPr>
          <p:cNvSpPr>
            <a:spLocks/>
          </p:cNvSpPr>
          <p:nvPr/>
        </p:nvSpPr>
        <p:spPr bwMode="auto">
          <a:xfrm>
            <a:off x="2436813" y="4171950"/>
            <a:ext cx="5627687" cy="573088"/>
          </a:xfrm>
          <a:custGeom>
            <a:avLst/>
            <a:gdLst>
              <a:gd name="T0" fmla="*/ 0 w 3216"/>
              <a:gd name="T1" fmla="*/ 645160000 h 328"/>
              <a:gd name="T2" fmla="*/ 725805000 w 3216"/>
              <a:gd name="T3" fmla="*/ 403225000 h 328"/>
              <a:gd name="T4" fmla="*/ 1330642500 w 3216"/>
              <a:gd name="T5" fmla="*/ 524192500 h 328"/>
              <a:gd name="T6" fmla="*/ 1814512500 w 3216"/>
              <a:gd name="T7" fmla="*/ 766127500 h 328"/>
              <a:gd name="T8" fmla="*/ 2147483646 w 3216"/>
              <a:gd name="T9" fmla="*/ 161290000 h 328"/>
              <a:gd name="T10" fmla="*/ 2147483646 w 3216"/>
              <a:gd name="T11" fmla="*/ 161290000 h 328"/>
              <a:gd name="T12" fmla="*/ 2147483646 w 3216"/>
              <a:gd name="T13" fmla="*/ 766127500 h 328"/>
              <a:gd name="T14" fmla="*/ 2147483646 w 3216"/>
              <a:gd name="T15" fmla="*/ 282257500 h 328"/>
              <a:gd name="T16" fmla="*/ 2147483646 w 3216"/>
              <a:gd name="T17" fmla="*/ 40322500 h 328"/>
              <a:gd name="T18" fmla="*/ 2147483646 w 3216"/>
              <a:gd name="T19" fmla="*/ 524192500 h 328"/>
              <a:gd name="T20" fmla="*/ 2147483646 w 3216"/>
              <a:gd name="T21" fmla="*/ 645160000 h 328"/>
              <a:gd name="T22" fmla="*/ 2147483646 w 3216"/>
              <a:gd name="T23" fmla="*/ 403225000 h 328"/>
              <a:gd name="T24" fmla="*/ 2147483646 w 3216"/>
              <a:gd name="T25" fmla="*/ 645160000 h 328"/>
              <a:gd name="T26" fmla="*/ 2147483646 w 3216"/>
              <a:gd name="T27" fmla="*/ 645160000 h 328"/>
              <a:gd name="T28" fmla="*/ 2147483646 w 3216"/>
              <a:gd name="T29" fmla="*/ 403225000 h 328"/>
              <a:gd name="T30" fmla="*/ 2147483646 w 3216"/>
              <a:gd name="T31" fmla="*/ 40322500 h 3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16"/>
              <a:gd name="T49" fmla="*/ 0 h 328"/>
              <a:gd name="T50" fmla="*/ 3216 w 3216"/>
              <a:gd name="T51" fmla="*/ 328 h 3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16" h="328">
                <a:moveTo>
                  <a:pt x="0" y="256"/>
                </a:moveTo>
                <a:cubicBezTo>
                  <a:pt x="100" y="212"/>
                  <a:pt x="200" y="168"/>
                  <a:pt x="288" y="160"/>
                </a:cubicBezTo>
                <a:cubicBezTo>
                  <a:pt x="376" y="152"/>
                  <a:pt x="456" y="184"/>
                  <a:pt x="528" y="208"/>
                </a:cubicBezTo>
                <a:cubicBezTo>
                  <a:pt x="600" y="232"/>
                  <a:pt x="656" y="328"/>
                  <a:pt x="720" y="304"/>
                </a:cubicBezTo>
                <a:cubicBezTo>
                  <a:pt x="784" y="280"/>
                  <a:pt x="840" y="104"/>
                  <a:pt x="912" y="64"/>
                </a:cubicBezTo>
                <a:cubicBezTo>
                  <a:pt x="984" y="24"/>
                  <a:pt x="1064" y="24"/>
                  <a:pt x="1152" y="64"/>
                </a:cubicBezTo>
                <a:cubicBezTo>
                  <a:pt x="1240" y="104"/>
                  <a:pt x="1328" y="296"/>
                  <a:pt x="1440" y="304"/>
                </a:cubicBezTo>
                <a:cubicBezTo>
                  <a:pt x="1552" y="312"/>
                  <a:pt x="1736" y="160"/>
                  <a:pt x="1824" y="112"/>
                </a:cubicBezTo>
                <a:cubicBezTo>
                  <a:pt x="1912" y="64"/>
                  <a:pt x="1936" y="0"/>
                  <a:pt x="1968" y="16"/>
                </a:cubicBezTo>
                <a:cubicBezTo>
                  <a:pt x="2000" y="32"/>
                  <a:pt x="2000" y="168"/>
                  <a:pt x="2016" y="208"/>
                </a:cubicBezTo>
                <a:cubicBezTo>
                  <a:pt x="2032" y="248"/>
                  <a:pt x="2048" y="264"/>
                  <a:pt x="2064" y="256"/>
                </a:cubicBezTo>
                <a:cubicBezTo>
                  <a:pt x="2080" y="248"/>
                  <a:pt x="2080" y="160"/>
                  <a:pt x="2112" y="160"/>
                </a:cubicBezTo>
                <a:cubicBezTo>
                  <a:pt x="2144" y="160"/>
                  <a:pt x="2176" y="240"/>
                  <a:pt x="2256" y="256"/>
                </a:cubicBezTo>
                <a:cubicBezTo>
                  <a:pt x="2336" y="272"/>
                  <a:pt x="2488" y="272"/>
                  <a:pt x="2592" y="256"/>
                </a:cubicBezTo>
                <a:cubicBezTo>
                  <a:pt x="2696" y="240"/>
                  <a:pt x="2776" y="200"/>
                  <a:pt x="2880" y="160"/>
                </a:cubicBezTo>
                <a:cubicBezTo>
                  <a:pt x="2984" y="120"/>
                  <a:pt x="3100" y="68"/>
                  <a:pt x="3216" y="16"/>
                </a:cubicBezTo>
              </a:path>
            </a:pathLst>
          </a:custGeom>
          <a:noFill/>
          <a:ln w="28575">
            <a:solidFill>
              <a:schemeClr val="tx1"/>
            </a:solidFill>
            <a:round/>
            <a:headEnd/>
            <a:tailEnd/>
          </a:ln>
        </p:spPr>
        <p:txBody>
          <a:bodyPr wrap="none" anchor="ct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76813" name="Text Box 16">
            <a:extLst>
              <a:ext uri="{FF2B5EF4-FFF2-40B4-BE49-F238E27FC236}">
                <a16:creationId xmlns:a16="http://schemas.microsoft.com/office/drawing/2014/main" id="{8F4AE4C6-480D-4E14-AEAB-9BF1AD80A465}"/>
              </a:ext>
            </a:extLst>
          </p:cNvPr>
          <p:cNvSpPr txBox="1">
            <a:spLocks noChangeArrowheads="1"/>
          </p:cNvSpPr>
          <p:nvPr/>
        </p:nvSpPr>
        <p:spPr bwMode="auto">
          <a:xfrm>
            <a:off x="2771775" y="3627438"/>
            <a:ext cx="666750" cy="39846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1B0092"/>
                </a:solidFill>
              </a:rPr>
              <a:t>EA1</a:t>
            </a:r>
          </a:p>
        </p:txBody>
      </p:sp>
      <p:sp>
        <p:nvSpPr>
          <p:cNvPr id="76814" name="Text Box 17">
            <a:extLst>
              <a:ext uri="{FF2B5EF4-FFF2-40B4-BE49-F238E27FC236}">
                <a16:creationId xmlns:a16="http://schemas.microsoft.com/office/drawing/2014/main" id="{C27CC863-3799-4164-91C7-C01719A03382}"/>
              </a:ext>
            </a:extLst>
          </p:cNvPr>
          <p:cNvSpPr txBox="1">
            <a:spLocks noChangeArrowheads="1"/>
          </p:cNvSpPr>
          <p:nvPr/>
        </p:nvSpPr>
        <p:spPr bwMode="auto">
          <a:xfrm>
            <a:off x="4956175" y="3359150"/>
            <a:ext cx="665163" cy="39846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FF0000"/>
                </a:solidFill>
              </a:rPr>
              <a:t>EA2</a:t>
            </a:r>
          </a:p>
        </p:txBody>
      </p:sp>
      <p:sp>
        <p:nvSpPr>
          <p:cNvPr id="76815" name="Text Box 18">
            <a:extLst>
              <a:ext uri="{FF2B5EF4-FFF2-40B4-BE49-F238E27FC236}">
                <a16:creationId xmlns:a16="http://schemas.microsoft.com/office/drawing/2014/main" id="{9323A082-529A-4E30-BE3D-1D64ABAA5659}"/>
              </a:ext>
            </a:extLst>
          </p:cNvPr>
          <p:cNvSpPr txBox="1">
            <a:spLocks noChangeArrowheads="1"/>
          </p:cNvSpPr>
          <p:nvPr/>
        </p:nvSpPr>
        <p:spPr bwMode="auto">
          <a:xfrm>
            <a:off x="7056438" y="3879850"/>
            <a:ext cx="665162" cy="3968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EA3</a:t>
            </a:r>
          </a:p>
        </p:txBody>
      </p:sp>
      <p:sp>
        <p:nvSpPr>
          <p:cNvPr id="76816" name="Text Box 19">
            <a:extLst>
              <a:ext uri="{FF2B5EF4-FFF2-40B4-BE49-F238E27FC236}">
                <a16:creationId xmlns:a16="http://schemas.microsoft.com/office/drawing/2014/main" id="{47426623-BAF8-40C0-813B-F49A9D8F42DC}"/>
              </a:ext>
            </a:extLst>
          </p:cNvPr>
          <p:cNvSpPr txBox="1">
            <a:spLocks noChangeArrowheads="1"/>
          </p:cNvSpPr>
          <p:nvPr/>
        </p:nvSpPr>
        <p:spPr bwMode="auto">
          <a:xfrm>
            <a:off x="504825" y="2652713"/>
            <a:ext cx="1609725" cy="703262"/>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algorithm</a:t>
            </a:r>
          </a:p>
          <a:p>
            <a:pPr defTabSz="1007943">
              <a:spcBef>
                <a:spcPct val="0"/>
              </a:spcBef>
              <a:buFontTx/>
              <a:buNone/>
              <a:defRPr/>
            </a:pPr>
            <a:r>
              <a:rPr lang="en-US" altLang="en-US" sz="1984">
                <a:solidFill>
                  <a:srgbClr val="000000"/>
                </a:solidFill>
              </a:rPr>
              <a:t>performance</a:t>
            </a:r>
          </a:p>
        </p:txBody>
      </p:sp>
      <p:sp>
        <p:nvSpPr>
          <p:cNvPr id="76817" name="Text Box 20">
            <a:extLst>
              <a:ext uri="{FF2B5EF4-FFF2-40B4-BE49-F238E27FC236}">
                <a16:creationId xmlns:a16="http://schemas.microsoft.com/office/drawing/2014/main" id="{42E2B963-67E0-48CF-877E-FC6D35F72AD8}"/>
              </a:ext>
            </a:extLst>
          </p:cNvPr>
          <p:cNvSpPr txBox="1">
            <a:spLocks noChangeArrowheads="1"/>
          </p:cNvSpPr>
          <p:nvPr/>
        </p:nvSpPr>
        <p:spPr bwMode="auto">
          <a:xfrm>
            <a:off x="4200525" y="5124450"/>
            <a:ext cx="1651000" cy="3968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a:solidFill>
                  <a:srgbClr val="000000"/>
                </a:solidFill>
              </a:rPr>
              <a:t>problem type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8779486-6825-4C20-9AA5-EF1B19BEFF52}"/>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3968" i="1">
                <a:solidFill>
                  <a:srgbClr val="6D6DC1"/>
                </a:solidFill>
              </a:rPr>
              <a:t>Major Evolutionary Algorithms</a:t>
            </a:r>
            <a:endParaRPr lang="de-DE" altLang="en-US" sz="4850"/>
          </a:p>
        </p:txBody>
      </p:sp>
      <p:sp>
        <p:nvSpPr>
          <p:cNvPr id="78851" name="Text Box 3">
            <a:extLst>
              <a:ext uri="{FF2B5EF4-FFF2-40B4-BE49-F238E27FC236}">
                <a16:creationId xmlns:a16="http://schemas.microsoft.com/office/drawing/2014/main" id="{95551AFF-A2CB-4D24-8C3C-2DF9B8BA9BE9}"/>
              </a:ext>
            </a:extLst>
          </p:cNvPr>
          <p:cNvSpPr txBox="1">
            <a:spLocks noChangeArrowheads="1"/>
          </p:cNvSpPr>
          <p:nvPr/>
        </p:nvSpPr>
        <p:spPr bwMode="auto">
          <a:xfrm>
            <a:off x="655638" y="1470025"/>
            <a:ext cx="184150" cy="3635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1764">
              <a:solidFill>
                <a:srgbClr val="000000"/>
              </a:solidFill>
            </a:endParaRPr>
          </a:p>
        </p:txBody>
      </p:sp>
      <p:sp>
        <p:nvSpPr>
          <p:cNvPr id="78852" name="Text Box 4">
            <a:extLst>
              <a:ext uri="{FF2B5EF4-FFF2-40B4-BE49-F238E27FC236}">
                <a16:creationId xmlns:a16="http://schemas.microsoft.com/office/drawing/2014/main" id="{8F5CB6E3-B928-4E0A-B669-4D866BF724F1}"/>
              </a:ext>
            </a:extLst>
          </p:cNvPr>
          <p:cNvSpPr txBox="1">
            <a:spLocks noChangeArrowheads="1"/>
          </p:cNvSpPr>
          <p:nvPr/>
        </p:nvSpPr>
        <p:spPr bwMode="auto">
          <a:xfrm>
            <a:off x="588963" y="1176338"/>
            <a:ext cx="184150" cy="498475"/>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646">
              <a:solidFill>
                <a:srgbClr val="000000"/>
              </a:solidFill>
            </a:endParaRPr>
          </a:p>
        </p:txBody>
      </p:sp>
      <p:sp>
        <p:nvSpPr>
          <p:cNvPr id="78853" name="Text Box 5">
            <a:extLst>
              <a:ext uri="{FF2B5EF4-FFF2-40B4-BE49-F238E27FC236}">
                <a16:creationId xmlns:a16="http://schemas.microsoft.com/office/drawing/2014/main" id="{BB24A0FC-2549-4202-BB15-CA16FA45D737}"/>
              </a:ext>
            </a:extLst>
          </p:cNvPr>
          <p:cNvSpPr txBox="1">
            <a:spLocks noChangeArrowheads="1"/>
          </p:cNvSpPr>
          <p:nvPr/>
        </p:nvSpPr>
        <p:spPr bwMode="auto">
          <a:xfrm>
            <a:off x="249238" y="927100"/>
            <a:ext cx="9544050" cy="58610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defRPr/>
            </a:pPr>
            <a:r>
              <a:rPr lang="en-US" altLang="en-US" sz="2205">
                <a:solidFill>
                  <a:srgbClr val="000000"/>
                </a:solidFill>
              </a:rPr>
              <a:t> </a:t>
            </a:r>
            <a:r>
              <a:rPr lang="en-US" altLang="en-US" sz="2205" b="1">
                <a:solidFill>
                  <a:srgbClr val="000000"/>
                </a:solidFill>
              </a:rPr>
              <a:t>Genetic Algorithms</a:t>
            </a:r>
            <a:r>
              <a:rPr lang="en-US" altLang="en-US" sz="2205">
                <a:solidFill>
                  <a:srgbClr val="000000"/>
                </a:solidFill>
              </a:rPr>
              <a:t> (GA) - Holland, 1975</a:t>
            </a:r>
          </a:p>
          <a:p>
            <a:pPr defTabSz="1007943">
              <a:spcBef>
                <a:spcPct val="0"/>
              </a:spcBef>
              <a:buFontTx/>
              <a:buNone/>
              <a:defRPr/>
            </a:pPr>
            <a:r>
              <a:rPr lang="en-US" altLang="en-US" sz="2205">
                <a:solidFill>
                  <a:srgbClr val="000000"/>
                </a:solidFill>
              </a:rPr>
              <a:t>Binary genotypes, crossover and mutation</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a:t>
            </a:r>
            <a:r>
              <a:rPr lang="en-US" altLang="en-US" sz="2205" b="1">
                <a:solidFill>
                  <a:srgbClr val="000000"/>
                </a:solidFill>
              </a:rPr>
              <a:t>Genetic Programming</a:t>
            </a:r>
            <a:r>
              <a:rPr lang="en-US" altLang="en-US" sz="2205">
                <a:solidFill>
                  <a:srgbClr val="000000"/>
                </a:solidFill>
              </a:rPr>
              <a:t> (GP) - Koza, 1992</a:t>
            </a:r>
          </a:p>
          <a:p>
            <a:pPr defTabSz="1007943">
              <a:spcBef>
                <a:spcPct val="0"/>
              </a:spcBef>
              <a:buFontTx/>
              <a:buNone/>
              <a:defRPr/>
            </a:pPr>
            <a:r>
              <a:rPr lang="en-US" altLang="en-US" sz="2205">
                <a:solidFill>
                  <a:srgbClr val="000000"/>
                </a:solidFill>
              </a:rPr>
              <a:t>Tree-based genotypes, crossover and mutations</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a:t>
            </a:r>
            <a:r>
              <a:rPr lang="en-US" altLang="en-US" sz="2205" b="1">
                <a:solidFill>
                  <a:srgbClr val="000000"/>
                </a:solidFill>
              </a:rPr>
              <a:t>Evolutionary Programming</a:t>
            </a:r>
            <a:r>
              <a:rPr lang="en-US" altLang="en-US" sz="2205">
                <a:solidFill>
                  <a:srgbClr val="000000"/>
                </a:solidFill>
              </a:rPr>
              <a:t> (EP) - Fogel etal., 1966</a:t>
            </a:r>
          </a:p>
          <a:p>
            <a:pPr defTabSz="1007943">
              <a:spcBef>
                <a:spcPct val="0"/>
              </a:spcBef>
              <a:buFontTx/>
              <a:buNone/>
              <a:defRPr/>
            </a:pPr>
            <a:r>
              <a:rPr lang="en-US" altLang="en-US" sz="2205">
                <a:solidFill>
                  <a:srgbClr val="000000"/>
                </a:solidFill>
              </a:rPr>
              <a:t>Real-valued genotypes, mutations, tournaments, gradual pop. replacement</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a:t>
            </a:r>
            <a:r>
              <a:rPr lang="en-US" altLang="en-US" sz="2205" b="1">
                <a:solidFill>
                  <a:srgbClr val="000000"/>
                </a:solidFill>
              </a:rPr>
              <a:t>Evolutionary Strategies</a:t>
            </a:r>
            <a:r>
              <a:rPr lang="en-US" altLang="en-US" sz="2205">
                <a:solidFill>
                  <a:srgbClr val="000000"/>
                </a:solidFill>
              </a:rPr>
              <a:t> (ES) - Rechenberg, 1973</a:t>
            </a:r>
          </a:p>
          <a:p>
            <a:pPr defTabSz="1007943">
              <a:spcBef>
                <a:spcPct val="0"/>
              </a:spcBef>
              <a:buFontTx/>
              <a:buNone/>
              <a:defRPr/>
            </a:pPr>
            <a:r>
              <a:rPr lang="en-US" altLang="en-US" sz="2205">
                <a:solidFill>
                  <a:srgbClr val="000000"/>
                </a:solidFill>
              </a:rPr>
              <a:t>As EP + mutation range encoded in genotype of individual</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a:t>
            </a:r>
            <a:r>
              <a:rPr lang="en-US" altLang="en-US" sz="2205" b="1">
                <a:solidFill>
                  <a:srgbClr val="000000"/>
                </a:solidFill>
              </a:rPr>
              <a:t>Island Models</a:t>
            </a:r>
            <a:r>
              <a:rPr lang="en-US" altLang="en-US" sz="2205">
                <a:solidFill>
                  <a:srgbClr val="000000"/>
                </a:solidFill>
              </a:rPr>
              <a:t> – Whitley et al., 1998</a:t>
            </a:r>
          </a:p>
          <a:p>
            <a:pPr defTabSz="1007943">
              <a:spcBef>
                <a:spcPct val="0"/>
              </a:spcBef>
              <a:buFontTx/>
              <a:buNone/>
              <a:defRPr/>
            </a:pPr>
            <a:r>
              <a:rPr lang="en-US" altLang="en-US" sz="2205">
                <a:solidFill>
                  <a:srgbClr val="000000"/>
                </a:solidFill>
              </a:rPr>
              <a:t>Parallel evolving populations with rare migration of individuals </a:t>
            </a:r>
          </a:p>
          <a:p>
            <a:pPr defTabSz="1007943">
              <a:spcBef>
                <a:spcPct val="0"/>
              </a:spcBef>
              <a:buFontTx/>
              <a:buNone/>
              <a:defRPr/>
            </a:pPr>
            <a:endParaRPr lang="en-US" altLang="en-US" sz="2205">
              <a:solidFill>
                <a:srgbClr val="000000"/>
              </a:solidFill>
            </a:endParaRPr>
          </a:p>
          <a:p>
            <a:pPr defTabSz="1007943">
              <a:spcBef>
                <a:spcPct val="0"/>
              </a:spcBef>
              <a:defRPr/>
            </a:pPr>
            <a:r>
              <a:rPr lang="en-US" altLang="en-US" sz="2205">
                <a:solidFill>
                  <a:srgbClr val="000000"/>
                </a:solidFill>
              </a:rPr>
              <a:t> </a:t>
            </a:r>
            <a:r>
              <a:rPr lang="en-US" altLang="en-US" sz="2205" b="1">
                <a:solidFill>
                  <a:srgbClr val="000000"/>
                </a:solidFill>
              </a:rPr>
              <a:t>Steady-State Evolution</a:t>
            </a:r>
            <a:r>
              <a:rPr lang="en-US" altLang="en-US" sz="2205">
                <a:solidFill>
                  <a:srgbClr val="000000"/>
                </a:solidFill>
              </a:rPr>
              <a:t> – Whitley et al., 1988</a:t>
            </a:r>
          </a:p>
          <a:p>
            <a:pPr defTabSz="1007943">
              <a:spcBef>
                <a:spcPct val="0"/>
              </a:spcBef>
              <a:buFontTx/>
              <a:buNone/>
              <a:defRPr/>
            </a:pPr>
            <a:r>
              <a:rPr lang="en-US" altLang="en-US" sz="2205">
                <a:solidFill>
                  <a:srgbClr val="000000"/>
                </a:solidFill>
              </a:rPr>
              <a:t>Gradual replacement: Best individuals replace replace worst individuals</a:t>
            </a:r>
          </a:p>
        </p:txBody>
      </p:sp>
      <p:sp>
        <p:nvSpPr>
          <p:cNvPr id="78854" name="Text Box 6">
            <a:extLst>
              <a:ext uri="{FF2B5EF4-FFF2-40B4-BE49-F238E27FC236}">
                <a16:creationId xmlns:a16="http://schemas.microsoft.com/office/drawing/2014/main" id="{70FD9171-36EE-4FC2-8443-030C531173CC}"/>
              </a:ext>
            </a:extLst>
          </p:cNvPr>
          <p:cNvSpPr txBox="1">
            <a:spLocks noChangeArrowheads="1"/>
          </p:cNvSpPr>
          <p:nvPr/>
        </p:nvSpPr>
        <p:spPr bwMode="auto">
          <a:xfrm>
            <a:off x="8299450" y="1104900"/>
            <a:ext cx="184150" cy="76993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a:p>
            <a:pPr defTabSz="1007943">
              <a:spcBef>
                <a:spcPct val="0"/>
              </a:spcBef>
              <a:buFontTx/>
              <a:buNone/>
              <a:defRPr/>
            </a:pPr>
            <a:endParaRPr lang="en-US" altLang="en-US" sz="2205">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8" name="Object 2">
            <a:extLst>
              <a:ext uri="{FF2B5EF4-FFF2-40B4-BE49-F238E27FC236}">
                <a16:creationId xmlns:a16="http://schemas.microsoft.com/office/drawing/2014/main" id="{9AC3CDF1-53C6-4514-8999-2524DACEFEA4}"/>
              </a:ext>
            </a:extLst>
          </p:cNvPr>
          <p:cNvGraphicFramePr>
            <a:graphicFrameLocks noChangeAspect="1"/>
          </p:cNvGraphicFramePr>
          <p:nvPr/>
        </p:nvGraphicFramePr>
        <p:xfrm>
          <a:off x="5880100" y="3741738"/>
          <a:ext cx="3695700" cy="2854325"/>
        </p:xfrm>
        <a:graphic>
          <a:graphicData uri="http://schemas.openxmlformats.org/presentationml/2006/ole">
            <mc:AlternateContent xmlns:mc="http://schemas.openxmlformats.org/markup-compatibility/2006">
              <mc:Choice xmlns:v="urn:schemas-microsoft-com:vml" Requires="v">
                <p:oleObj spid="_x0000_s2050" name="Image" r:id="rId3" imgW="2565079" imgH="1980952" progId="Photoshop.Image.7">
                  <p:embed/>
                </p:oleObj>
              </mc:Choice>
              <mc:Fallback>
                <p:oleObj name="Image" r:id="rId3" imgW="2565079" imgH="1980952" progId="Photoshop.Image.7">
                  <p:embed/>
                  <p:pic>
                    <p:nvPicPr>
                      <p:cNvPr id="121858" name="Object 2">
                        <a:extLst>
                          <a:ext uri="{FF2B5EF4-FFF2-40B4-BE49-F238E27FC236}">
                            <a16:creationId xmlns:a16="http://schemas.microsoft.com/office/drawing/2014/main" id="{9AC3CDF1-53C6-4514-8999-2524DACEF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3741738"/>
                        <a:ext cx="3695700" cy="2854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859" name="Object 3">
            <a:extLst>
              <a:ext uri="{FF2B5EF4-FFF2-40B4-BE49-F238E27FC236}">
                <a16:creationId xmlns:a16="http://schemas.microsoft.com/office/drawing/2014/main" id="{FB702DFD-DBA6-4E5A-96FF-73F4A02E314E}"/>
              </a:ext>
            </a:extLst>
          </p:cNvPr>
          <p:cNvGraphicFramePr>
            <a:graphicFrameLocks noChangeAspect="1"/>
          </p:cNvGraphicFramePr>
          <p:nvPr/>
        </p:nvGraphicFramePr>
        <p:xfrm>
          <a:off x="252413" y="3767138"/>
          <a:ext cx="5291137" cy="2827337"/>
        </p:xfrm>
        <a:graphic>
          <a:graphicData uri="http://schemas.openxmlformats.org/presentationml/2006/ole">
            <mc:AlternateContent xmlns:mc="http://schemas.openxmlformats.org/markup-compatibility/2006">
              <mc:Choice xmlns:v="urn:schemas-microsoft-com:vml" Requires="v">
                <p:oleObj spid="_x0000_s2051" name="Image" r:id="rId5" imgW="5066667" imgH="2704762" progId="Photoshop.Image.7">
                  <p:embed/>
                </p:oleObj>
              </mc:Choice>
              <mc:Fallback>
                <p:oleObj name="Image" r:id="rId5" imgW="5066667" imgH="2704762" progId="Photoshop.Image.7">
                  <p:embed/>
                  <p:pic>
                    <p:nvPicPr>
                      <p:cNvPr id="121859" name="Object 3">
                        <a:extLst>
                          <a:ext uri="{FF2B5EF4-FFF2-40B4-BE49-F238E27FC236}">
                            <a16:creationId xmlns:a16="http://schemas.microsoft.com/office/drawing/2014/main" id="{FB702DFD-DBA6-4E5A-96FF-73F4A02E3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3" y="3767138"/>
                        <a:ext cx="5291137" cy="28273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1860" name="Picture 8">
            <a:extLst>
              <a:ext uri="{FF2B5EF4-FFF2-40B4-BE49-F238E27FC236}">
                <a16:creationId xmlns:a16="http://schemas.microsoft.com/office/drawing/2014/main" id="{8F577FB4-8C50-465B-81C0-9A5104B124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7217" r="6912" b="10776"/>
          <a:stretch>
            <a:fillRect/>
          </a:stretch>
        </p:blipFill>
        <p:spPr bwMode="auto">
          <a:xfrm>
            <a:off x="9072563" y="168275"/>
            <a:ext cx="7635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Rectangle 9">
            <a:extLst>
              <a:ext uri="{FF2B5EF4-FFF2-40B4-BE49-F238E27FC236}">
                <a16:creationId xmlns:a16="http://schemas.microsoft.com/office/drawing/2014/main" id="{37FE5815-30FE-41B2-B13C-34017192DB45}"/>
              </a:ext>
            </a:extLst>
          </p:cNvPr>
          <p:cNvSpPr>
            <a:spLocks noGrp="1" noChangeArrowheads="1"/>
          </p:cNvSpPr>
          <p:nvPr>
            <p:ph type="title"/>
          </p:nvPr>
        </p:nvSpPr>
        <p:spPr>
          <a:xfrm>
            <a:off x="336550" y="540296"/>
            <a:ext cx="9575800" cy="503237"/>
          </a:xfrm>
        </p:spPr>
        <p:txBody>
          <a:bodyPr/>
          <a:lstStyle/>
          <a:p>
            <a:pPr algn="l" eaLnBrk="1" hangingPunct="1">
              <a:defRPr/>
            </a:pPr>
            <a:r>
              <a:rPr lang="en-GB" altLang="en-US" sz="4000" i="1" dirty="0">
                <a:solidFill>
                  <a:srgbClr val="6D6DC1"/>
                </a:solidFill>
              </a:rPr>
              <a:t>Application: </a:t>
            </a:r>
            <a:br>
              <a:rPr lang="en-GB" altLang="en-US" sz="4000" i="1" dirty="0">
                <a:solidFill>
                  <a:srgbClr val="6D6DC1"/>
                </a:solidFill>
              </a:rPr>
            </a:br>
            <a:r>
              <a:rPr lang="en-GB" altLang="en-US" sz="4000" i="1" dirty="0">
                <a:solidFill>
                  <a:srgbClr val="6D6DC1"/>
                </a:solidFill>
              </a:rPr>
              <a:t>Antenna for Nanosatellites</a:t>
            </a:r>
            <a:endParaRPr lang="de-DE" altLang="en-US" sz="5400" dirty="0"/>
          </a:p>
        </p:txBody>
      </p:sp>
      <p:sp>
        <p:nvSpPr>
          <p:cNvPr id="152586" name="Rectangle 10">
            <a:extLst>
              <a:ext uri="{FF2B5EF4-FFF2-40B4-BE49-F238E27FC236}">
                <a16:creationId xmlns:a16="http://schemas.microsoft.com/office/drawing/2014/main" id="{86CB04F3-62B4-4F95-B9CD-D5332392E410}"/>
              </a:ext>
            </a:extLst>
          </p:cNvPr>
          <p:cNvSpPr>
            <a:spLocks noChangeArrowheads="1"/>
          </p:cNvSpPr>
          <p:nvPr/>
        </p:nvSpPr>
        <p:spPr bwMode="auto">
          <a:xfrm>
            <a:off x="6467475" y="3276600"/>
            <a:ext cx="3071813" cy="363538"/>
          </a:xfrm>
          <a:prstGeom prst="rect">
            <a:avLst/>
          </a:prstGeom>
          <a:noFill/>
          <a:ln w="9525">
            <a:noFill/>
            <a:miter lim="800000"/>
            <a:headEnd/>
            <a:tailEnd/>
          </a:ln>
          <a:effec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defTabSz="1007943">
              <a:defRPr/>
            </a:pPr>
            <a:r>
              <a:rPr lang="fr-CH" altLang="en-US" sz="1764" dirty="0">
                <a:solidFill>
                  <a:srgbClr val="000000"/>
                </a:solidFill>
                <a:effectLst>
                  <a:outerShdw blurRad="38100" dist="38100" dir="2700000" algn="tl">
                    <a:srgbClr val="C0C0C0"/>
                  </a:outerShdw>
                </a:effectLst>
              </a:rPr>
              <a:t>[</a:t>
            </a:r>
            <a:r>
              <a:rPr lang="fr-CH" altLang="en-US" sz="1764" dirty="0" err="1">
                <a:solidFill>
                  <a:srgbClr val="000000"/>
                </a:solidFill>
                <a:effectLst>
                  <a:outerShdw blurRad="38100" dist="38100" dir="2700000" algn="tl">
                    <a:srgbClr val="C0C0C0"/>
                  </a:outerShdw>
                </a:effectLst>
              </a:rPr>
              <a:t>Lohn</a:t>
            </a:r>
            <a:r>
              <a:rPr lang="fr-CH" altLang="en-US" sz="1764" dirty="0">
                <a:solidFill>
                  <a:srgbClr val="000000"/>
                </a:solidFill>
                <a:effectLst>
                  <a:outerShdw blurRad="38100" dist="38100" dir="2700000" algn="tl">
                    <a:srgbClr val="C0C0C0"/>
                  </a:outerShdw>
                </a:effectLst>
              </a:rPr>
              <a:t>, </a:t>
            </a:r>
            <a:r>
              <a:rPr lang="fr-CH" altLang="en-US" sz="1764" dirty="0" err="1">
                <a:solidFill>
                  <a:srgbClr val="000000"/>
                </a:solidFill>
                <a:effectLst>
                  <a:outerShdw blurRad="38100" dist="38100" dir="2700000" algn="tl">
                    <a:srgbClr val="C0C0C0"/>
                  </a:outerShdw>
                </a:effectLst>
              </a:rPr>
              <a:t>Hornby</a:t>
            </a:r>
            <a:r>
              <a:rPr lang="fr-CH" altLang="en-US" sz="1764" dirty="0">
                <a:solidFill>
                  <a:srgbClr val="000000"/>
                </a:solidFill>
                <a:effectLst>
                  <a:outerShdw blurRad="38100" dist="38100" dir="2700000" algn="tl">
                    <a:srgbClr val="C0C0C0"/>
                  </a:outerShdw>
                </a:effectLst>
              </a:rPr>
              <a:t>, Linden, 2004]</a:t>
            </a:r>
            <a:endParaRPr lang="en-US" altLang="en-US" sz="1764" dirty="0">
              <a:solidFill>
                <a:srgbClr val="000000"/>
              </a:solidFill>
              <a:effectLst>
                <a:outerShdw blurRad="38100" dist="38100" dir="2700000" algn="tl">
                  <a:srgbClr val="C0C0C0"/>
                </a:outerShdw>
              </a:effectLst>
            </a:endParaRPr>
          </a:p>
        </p:txBody>
      </p:sp>
      <p:sp>
        <p:nvSpPr>
          <p:cNvPr id="87047" name="Rectangle 11">
            <a:extLst>
              <a:ext uri="{FF2B5EF4-FFF2-40B4-BE49-F238E27FC236}">
                <a16:creationId xmlns:a16="http://schemas.microsoft.com/office/drawing/2014/main" id="{E4B56257-1DC0-45B6-A581-43A3C3F57886}"/>
              </a:ext>
            </a:extLst>
          </p:cNvPr>
          <p:cNvSpPr>
            <a:spLocks noChangeArrowheads="1"/>
          </p:cNvSpPr>
          <p:nvPr/>
        </p:nvSpPr>
        <p:spPr bwMode="auto">
          <a:xfrm>
            <a:off x="252413" y="1763613"/>
            <a:ext cx="9563100" cy="1111250"/>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2205" dirty="0">
                <a:solidFill>
                  <a:srgbClr val="000000"/>
                </a:solidFill>
                <a:cs typeface="Times New Roman" panose="02020603050405020304" pitchFamily="18" charset="0"/>
              </a:rPr>
              <a:t>ST5 mission: Measure effect of solar activity on the Earth's magnetosphere</a:t>
            </a:r>
          </a:p>
          <a:p>
            <a:pPr defTabSz="1007943">
              <a:spcBef>
                <a:spcPct val="0"/>
              </a:spcBef>
              <a:buFontTx/>
              <a:buNone/>
              <a:defRPr/>
            </a:pPr>
            <a:r>
              <a:rPr lang="en-US" altLang="en-US" sz="2205" dirty="0">
                <a:solidFill>
                  <a:srgbClr val="000000"/>
                </a:solidFill>
                <a:cs typeface="Times New Roman" panose="02020603050405020304" pitchFamily="18" charset="0"/>
              </a:rPr>
              <a:t>3 nanosatellites (50 cm)</a:t>
            </a:r>
          </a:p>
          <a:p>
            <a:pPr defTabSz="1007943">
              <a:spcBef>
                <a:spcPct val="0"/>
              </a:spcBef>
              <a:buFontTx/>
              <a:buNone/>
              <a:defRPr/>
            </a:pPr>
            <a:r>
              <a:rPr lang="en-US" altLang="en-US" sz="2205" dirty="0">
                <a:solidFill>
                  <a:srgbClr val="000000"/>
                </a:solidFill>
                <a:cs typeface="Times New Roman" panose="02020603050405020304" pitchFamily="18" charset="0"/>
              </a:rPr>
              <a:t>Design of antenna to send data to ground station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F05C5254-BB01-49E9-828B-7223D5AE3F4C}"/>
              </a:ext>
            </a:extLst>
          </p:cNvPr>
          <p:cNvSpPr>
            <a:spLocks noGrp="1" noChangeArrowheads="1"/>
          </p:cNvSpPr>
          <p:nvPr>
            <p:ph type="body" idx="1"/>
          </p:nvPr>
        </p:nvSpPr>
        <p:spPr>
          <a:xfrm>
            <a:off x="504825" y="1176338"/>
            <a:ext cx="8062913" cy="1343025"/>
          </a:xfrm>
        </p:spPr>
        <p:txBody>
          <a:bodyPr/>
          <a:lstStyle/>
          <a:p>
            <a:pPr eaLnBrk="1" hangingPunct="1">
              <a:lnSpc>
                <a:spcPct val="90000"/>
              </a:lnSpc>
              <a:buFontTx/>
              <a:buNone/>
            </a:pPr>
            <a:r>
              <a:rPr lang="en-US" altLang="en-US" dirty="0"/>
              <a:t>Tree-based Encoding</a:t>
            </a:r>
          </a:p>
          <a:p>
            <a:pPr eaLnBrk="1" hangingPunct="1">
              <a:lnSpc>
                <a:spcPct val="90000"/>
              </a:lnSpc>
              <a:buFontTx/>
              <a:buNone/>
            </a:pPr>
            <a:r>
              <a:rPr lang="en-US" altLang="en-US" dirty="0"/>
              <a:t>Execute instructions from root to leaves</a:t>
            </a:r>
          </a:p>
          <a:p>
            <a:pPr eaLnBrk="1" hangingPunct="1">
              <a:lnSpc>
                <a:spcPct val="90000"/>
              </a:lnSpc>
              <a:buFontTx/>
              <a:buNone/>
            </a:pPr>
            <a:r>
              <a:rPr lang="en-US" altLang="en-US" dirty="0"/>
              <a:t>Evaluate fitness according to specs in simulation</a:t>
            </a:r>
          </a:p>
          <a:p>
            <a:pPr eaLnBrk="1" hangingPunct="1">
              <a:lnSpc>
                <a:spcPct val="90000"/>
              </a:lnSpc>
              <a:buFontTx/>
              <a:buNone/>
            </a:pPr>
            <a:r>
              <a:rPr lang="en-US" altLang="en-US" dirty="0"/>
              <a:t>Build best and test in anechoic chamber</a:t>
            </a:r>
          </a:p>
        </p:txBody>
      </p:sp>
      <p:grpSp>
        <p:nvGrpSpPr>
          <p:cNvPr id="122883" name="Group 3">
            <a:extLst>
              <a:ext uri="{FF2B5EF4-FFF2-40B4-BE49-F238E27FC236}">
                <a16:creationId xmlns:a16="http://schemas.microsoft.com/office/drawing/2014/main" id="{C868E246-CA5B-4E21-B768-370A2E3E3631}"/>
              </a:ext>
            </a:extLst>
          </p:cNvPr>
          <p:cNvGrpSpPr>
            <a:grpSpLocks/>
          </p:cNvGrpSpPr>
          <p:nvPr/>
        </p:nvGrpSpPr>
        <p:grpSpPr bwMode="auto">
          <a:xfrm>
            <a:off x="3899272" y="2904777"/>
            <a:ext cx="1789112" cy="2351088"/>
            <a:chOff x="2340" y="1488"/>
            <a:chExt cx="1023" cy="1344"/>
          </a:xfrm>
        </p:grpSpPr>
        <p:sp>
          <p:nvSpPr>
            <p:cNvPr id="88092" name="Line 4">
              <a:extLst>
                <a:ext uri="{FF2B5EF4-FFF2-40B4-BE49-F238E27FC236}">
                  <a16:creationId xmlns:a16="http://schemas.microsoft.com/office/drawing/2014/main" id="{ADABB340-6F4E-48A1-B471-ACAC27A1B6A6}"/>
                </a:ext>
              </a:extLst>
            </p:cNvPr>
            <p:cNvSpPr>
              <a:spLocks noChangeShapeType="1"/>
            </p:cNvSpPr>
            <p:nvPr/>
          </p:nvSpPr>
          <p:spPr bwMode="auto">
            <a:xfrm flipH="1">
              <a:off x="2880" y="2433"/>
              <a:ext cx="0" cy="192"/>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93" name="Line 5">
              <a:extLst>
                <a:ext uri="{FF2B5EF4-FFF2-40B4-BE49-F238E27FC236}">
                  <a16:creationId xmlns:a16="http://schemas.microsoft.com/office/drawing/2014/main" id="{4BBD6696-46DE-44D2-8B18-443E7EDCAFF5}"/>
                </a:ext>
              </a:extLst>
            </p:cNvPr>
            <p:cNvSpPr>
              <a:spLocks noChangeShapeType="1"/>
            </p:cNvSpPr>
            <p:nvPr/>
          </p:nvSpPr>
          <p:spPr bwMode="auto">
            <a:xfrm flipH="1">
              <a:off x="3259" y="2433"/>
              <a:ext cx="0" cy="192"/>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94" name="Line 6">
              <a:extLst>
                <a:ext uri="{FF2B5EF4-FFF2-40B4-BE49-F238E27FC236}">
                  <a16:creationId xmlns:a16="http://schemas.microsoft.com/office/drawing/2014/main" id="{34299039-BD77-4875-8685-094BF66B8D14}"/>
                </a:ext>
              </a:extLst>
            </p:cNvPr>
            <p:cNvSpPr>
              <a:spLocks noChangeShapeType="1"/>
            </p:cNvSpPr>
            <p:nvPr/>
          </p:nvSpPr>
          <p:spPr bwMode="auto">
            <a:xfrm flipH="1">
              <a:off x="2496" y="1680"/>
              <a:ext cx="143" cy="191"/>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95" name="Line 7">
              <a:extLst>
                <a:ext uri="{FF2B5EF4-FFF2-40B4-BE49-F238E27FC236}">
                  <a16:creationId xmlns:a16="http://schemas.microsoft.com/office/drawing/2014/main" id="{02DEC308-4057-48C1-9010-44E5623B1089}"/>
                </a:ext>
              </a:extLst>
            </p:cNvPr>
            <p:cNvSpPr>
              <a:spLocks noChangeShapeType="1"/>
            </p:cNvSpPr>
            <p:nvPr/>
          </p:nvSpPr>
          <p:spPr bwMode="auto">
            <a:xfrm>
              <a:off x="2688" y="1680"/>
              <a:ext cx="144" cy="191"/>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96" name="Oval 8">
              <a:extLst>
                <a:ext uri="{FF2B5EF4-FFF2-40B4-BE49-F238E27FC236}">
                  <a16:creationId xmlns:a16="http://schemas.microsoft.com/office/drawing/2014/main" id="{E5FCDE79-F923-4C95-8459-E5D24BB86DBF}"/>
                </a:ext>
              </a:extLst>
            </p:cNvPr>
            <p:cNvSpPr>
              <a:spLocks noChangeArrowheads="1"/>
            </p:cNvSpPr>
            <p:nvPr/>
          </p:nvSpPr>
          <p:spPr bwMode="auto">
            <a:xfrm>
              <a:off x="2352" y="1824"/>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097" name="Text Box 9">
              <a:extLst>
                <a:ext uri="{FF2B5EF4-FFF2-40B4-BE49-F238E27FC236}">
                  <a16:creationId xmlns:a16="http://schemas.microsoft.com/office/drawing/2014/main" id="{743D7F87-C12F-4419-85CB-503B34DBDE0C}"/>
                </a:ext>
              </a:extLst>
            </p:cNvPr>
            <p:cNvSpPr txBox="1">
              <a:spLocks noChangeArrowheads="1"/>
            </p:cNvSpPr>
            <p:nvPr/>
          </p:nvSpPr>
          <p:spPr bwMode="auto">
            <a:xfrm>
              <a:off x="2340" y="1824"/>
              <a:ext cx="243"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rx</a:t>
              </a:r>
            </a:p>
          </p:txBody>
        </p:sp>
        <p:sp>
          <p:nvSpPr>
            <p:cNvPr id="88098" name="Oval 10">
              <a:extLst>
                <a:ext uri="{FF2B5EF4-FFF2-40B4-BE49-F238E27FC236}">
                  <a16:creationId xmlns:a16="http://schemas.microsoft.com/office/drawing/2014/main" id="{3C70848D-FC64-438A-A4AA-D316127603BB}"/>
                </a:ext>
              </a:extLst>
            </p:cNvPr>
            <p:cNvSpPr>
              <a:spLocks noChangeArrowheads="1"/>
            </p:cNvSpPr>
            <p:nvPr/>
          </p:nvSpPr>
          <p:spPr bwMode="auto">
            <a:xfrm>
              <a:off x="2736" y="1824"/>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099" name="Text Box 11">
              <a:extLst>
                <a:ext uri="{FF2B5EF4-FFF2-40B4-BE49-F238E27FC236}">
                  <a16:creationId xmlns:a16="http://schemas.microsoft.com/office/drawing/2014/main" id="{893771FD-7E20-4C4D-B32B-13DE8F71339E}"/>
                </a:ext>
              </a:extLst>
            </p:cNvPr>
            <p:cNvSpPr txBox="1">
              <a:spLocks noChangeArrowheads="1"/>
            </p:cNvSpPr>
            <p:nvPr/>
          </p:nvSpPr>
          <p:spPr bwMode="auto">
            <a:xfrm>
              <a:off x="2764" y="1824"/>
              <a:ext cx="154"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f</a:t>
              </a:r>
            </a:p>
          </p:txBody>
        </p:sp>
        <p:sp>
          <p:nvSpPr>
            <p:cNvPr id="88100" name="Oval 12">
              <a:extLst>
                <a:ext uri="{FF2B5EF4-FFF2-40B4-BE49-F238E27FC236}">
                  <a16:creationId xmlns:a16="http://schemas.microsoft.com/office/drawing/2014/main" id="{5BF7BE41-76BB-42DB-8B01-6510E4A77C1D}"/>
                </a:ext>
              </a:extLst>
            </p:cNvPr>
            <p:cNvSpPr>
              <a:spLocks noChangeArrowheads="1"/>
            </p:cNvSpPr>
            <p:nvPr/>
          </p:nvSpPr>
          <p:spPr bwMode="auto">
            <a:xfrm>
              <a:off x="2352" y="2208"/>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101" name="Text Box 13">
              <a:extLst>
                <a:ext uri="{FF2B5EF4-FFF2-40B4-BE49-F238E27FC236}">
                  <a16:creationId xmlns:a16="http://schemas.microsoft.com/office/drawing/2014/main" id="{D3B3EC81-DBF3-4A1E-83E3-7ECF166E78CC}"/>
                </a:ext>
              </a:extLst>
            </p:cNvPr>
            <p:cNvSpPr txBox="1">
              <a:spLocks noChangeArrowheads="1"/>
            </p:cNvSpPr>
            <p:nvPr/>
          </p:nvSpPr>
          <p:spPr bwMode="auto">
            <a:xfrm>
              <a:off x="2380" y="2208"/>
              <a:ext cx="154" cy="22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f</a:t>
              </a:r>
            </a:p>
          </p:txBody>
        </p:sp>
        <p:sp>
          <p:nvSpPr>
            <p:cNvPr id="88102" name="Line 14">
              <a:extLst>
                <a:ext uri="{FF2B5EF4-FFF2-40B4-BE49-F238E27FC236}">
                  <a16:creationId xmlns:a16="http://schemas.microsoft.com/office/drawing/2014/main" id="{F0FD5ACD-05A9-4A8F-9708-72A8682F42C6}"/>
                </a:ext>
              </a:extLst>
            </p:cNvPr>
            <p:cNvSpPr>
              <a:spLocks noChangeShapeType="1"/>
            </p:cNvSpPr>
            <p:nvPr/>
          </p:nvSpPr>
          <p:spPr bwMode="auto">
            <a:xfrm flipH="1">
              <a:off x="2880" y="2064"/>
              <a:ext cx="0" cy="191"/>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103" name="Line 15">
              <a:extLst>
                <a:ext uri="{FF2B5EF4-FFF2-40B4-BE49-F238E27FC236}">
                  <a16:creationId xmlns:a16="http://schemas.microsoft.com/office/drawing/2014/main" id="{8C65D85E-8331-4AFA-B272-08486628C574}"/>
                </a:ext>
              </a:extLst>
            </p:cNvPr>
            <p:cNvSpPr>
              <a:spLocks noChangeShapeType="1"/>
            </p:cNvSpPr>
            <p:nvPr/>
          </p:nvSpPr>
          <p:spPr bwMode="auto">
            <a:xfrm>
              <a:off x="2928" y="2032"/>
              <a:ext cx="288" cy="224"/>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104" name="Line 16">
              <a:extLst>
                <a:ext uri="{FF2B5EF4-FFF2-40B4-BE49-F238E27FC236}">
                  <a16:creationId xmlns:a16="http://schemas.microsoft.com/office/drawing/2014/main" id="{A2996326-0CA9-498D-B2B8-763ED4CFF2CD}"/>
                </a:ext>
              </a:extLst>
            </p:cNvPr>
            <p:cNvSpPr>
              <a:spLocks noChangeShapeType="1"/>
            </p:cNvSpPr>
            <p:nvPr/>
          </p:nvSpPr>
          <p:spPr bwMode="auto">
            <a:xfrm flipH="1">
              <a:off x="2480" y="2064"/>
              <a:ext cx="0" cy="143"/>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grpSp>
          <p:nvGrpSpPr>
            <p:cNvPr id="122921" name="Group 17">
              <a:extLst>
                <a:ext uri="{FF2B5EF4-FFF2-40B4-BE49-F238E27FC236}">
                  <a16:creationId xmlns:a16="http://schemas.microsoft.com/office/drawing/2014/main" id="{464F3957-F008-4ED6-805A-1F0473ED6CDA}"/>
                </a:ext>
              </a:extLst>
            </p:cNvPr>
            <p:cNvGrpSpPr>
              <a:grpSpLocks/>
            </p:cNvGrpSpPr>
            <p:nvPr/>
          </p:nvGrpSpPr>
          <p:grpSpPr bwMode="auto">
            <a:xfrm>
              <a:off x="2756" y="2592"/>
              <a:ext cx="240" cy="240"/>
              <a:chOff x="2756" y="2592"/>
              <a:chExt cx="240" cy="240"/>
            </a:xfrm>
          </p:grpSpPr>
          <p:sp>
            <p:nvSpPr>
              <p:cNvPr id="88116" name="Oval 18">
                <a:extLst>
                  <a:ext uri="{FF2B5EF4-FFF2-40B4-BE49-F238E27FC236}">
                    <a16:creationId xmlns:a16="http://schemas.microsoft.com/office/drawing/2014/main" id="{B7A69E1C-FEDC-4CEA-B05E-B15CED7297E8}"/>
                  </a:ext>
                </a:extLst>
              </p:cNvPr>
              <p:cNvSpPr>
                <a:spLocks noChangeArrowheads="1"/>
              </p:cNvSpPr>
              <p:nvPr/>
            </p:nvSpPr>
            <p:spPr bwMode="auto">
              <a:xfrm>
                <a:off x="2756" y="2592"/>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117" name="Text Box 19">
                <a:extLst>
                  <a:ext uri="{FF2B5EF4-FFF2-40B4-BE49-F238E27FC236}">
                    <a16:creationId xmlns:a16="http://schemas.microsoft.com/office/drawing/2014/main" id="{B24106AD-372F-4D00-B01B-B236F37842AD}"/>
                  </a:ext>
                </a:extLst>
              </p:cNvPr>
              <p:cNvSpPr txBox="1">
                <a:spLocks noChangeArrowheads="1"/>
              </p:cNvSpPr>
              <p:nvPr/>
            </p:nvSpPr>
            <p:spPr bwMode="auto">
              <a:xfrm>
                <a:off x="2794" y="2592"/>
                <a:ext cx="154"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f</a:t>
                </a:r>
              </a:p>
            </p:txBody>
          </p:sp>
        </p:grpSp>
        <p:grpSp>
          <p:nvGrpSpPr>
            <p:cNvPr id="122922" name="Group 20">
              <a:extLst>
                <a:ext uri="{FF2B5EF4-FFF2-40B4-BE49-F238E27FC236}">
                  <a16:creationId xmlns:a16="http://schemas.microsoft.com/office/drawing/2014/main" id="{852F7288-DDE5-46DE-A250-0A7B00F0B2E2}"/>
                </a:ext>
              </a:extLst>
            </p:cNvPr>
            <p:cNvGrpSpPr>
              <a:grpSpLocks/>
            </p:cNvGrpSpPr>
            <p:nvPr/>
          </p:nvGrpSpPr>
          <p:grpSpPr bwMode="auto">
            <a:xfrm>
              <a:off x="3120" y="2592"/>
              <a:ext cx="240" cy="240"/>
              <a:chOff x="2756" y="2592"/>
              <a:chExt cx="240" cy="240"/>
            </a:xfrm>
          </p:grpSpPr>
          <p:sp>
            <p:nvSpPr>
              <p:cNvPr id="88114" name="Oval 21">
                <a:extLst>
                  <a:ext uri="{FF2B5EF4-FFF2-40B4-BE49-F238E27FC236}">
                    <a16:creationId xmlns:a16="http://schemas.microsoft.com/office/drawing/2014/main" id="{3576A0C1-283F-46FD-A549-54BF74A42E1A}"/>
                  </a:ext>
                </a:extLst>
              </p:cNvPr>
              <p:cNvSpPr>
                <a:spLocks noChangeArrowheads="1"/>
              </p:cNvSpPr>
              <p:nvPr/>
            </p:nvSpPr>
            <p:spPr bwMode="auto">
              <a:xfrm>
                <a:off x="2756" y="2592"/>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115" name="Text Box 22">
                <a:extLst>
                  <a:ext uri="{FF2B5EF4-FFF2-40B4-BE49-F238E27FC236}">
                    <a16:creationId xmlns:a16="http://schemas.microsoft.com/office/drawing/2014/main" id="{8364A66A-7C0C-4B91-B1E5-FE8362734E38}"/>
                  </a:ext>
                </a:extLst>
              </p:cNvPr>
              <p:cNvSpPr txBox="1">
                <a:spLocks noChangeArrowheads="1"/>
              </p:cNvSpPr>
              <p:nvPr/>
            </p:nvSpPr>
            <p:spPr bwMode="auto">
              <a:xfrm>
                <a:off x="2794" y="2592"/>
                <a:ext cx="154"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f</a:t>
                </a:r>
              </a:p>
            </p:txBody>
          </p:sp>
        </p:grpSp>
        <p:sp>
          <p:nvSpPr>
            <p:cNvPr id="88107" name="Oval 23">
              <a:extLst>
                <a:ext uri="{FF2B5EF4-FFF2-40B4-BE49-F238E27FC236}">
                  <a16:creationId xmlns:a16="http://schemas.microsoft.com/office/drawing/2014/main" id="{82FB7589-859F-4E74-AFFC-A7C044462DB1}"/>
                </a:ext>
              </a:extLst>
            </p:cNvPr>
            <p:cNvSpPr>
              <a:spLocks noChangeArrowheads="1"/>
            </p:cNvSpPr>
            <p:nvPr/>
          </p:nvSpPr>
          <p:spPr bwMode="auto">
            <a:xfrm>
              <a:off x="2736" y="2208"/>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108" name="Text Box 24">
              <a:extLst>
                <a:ext uri="{FF2B5EF4-FFF2-40B4-BE49-F238E27FC236}">
                  <a16:creationId xmlns:a16="http://schemas.microsoft.com/office/drawing/2014/main" id="{326748E0-2566-4A52-AAFB-4B622375DC55}"/>
                </a:ext>
              </a:extLst>
            </p:cNvPr>
            <p:cNvSpPr txBox="1">
              <a:spLocks noChangeArrowheads="1"/>
            </p:cNvSpPr>
            <p:nvPr/>
          </p:nvSpPr>
          <p:spPr bwMode="auto">
            <a:xfrm>
              <a:off x="2736" y="2217"/>
              <a:ext cx="235"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rz</a:t>
              </a:r>
            </a:p>
          </p:txBody>
        </p:sp>
        <p:sp>
          <p:nvSpPr>
            <p:cNvPr id="88109" name="Oval 25">
              <a:extLst>
                <a:ext uri="{FF2B5EF4-FFF2-40B4-BE49-F238E27FC236}">
                  <a16:creationId xmlns:a16="http://schemas.microsoft.com/office/drawing/2014/main" id="{740E6FF6-2A24-487C-9D0A-C05EBE1458D2}"/>
                </a:ext>
              </a:extLst>
            </p:cNvPr>
            <p:cNvSpPr>
              <a:spLocks noChangeArrowheads="1"/>
            </p:cNvSpPr>
            <p:nvPr/>
          </p:nvSpPr>
          <p:spPr bwMode="auto">
            <a:xfrm>
              <a:off x="3120" y="2208"/>
              <a:ext cx="241"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110" name="Text Box 26">
              <a:extLst>
                <a:ext uri="{FF2B5EF4-FFF2-40B4-BE49-F238E27FC236}">
                  <a16:creationId xmlns:a16="http://schemas.microsoft.com/office/drawing/2014/main" id="{5DBEC748-9218-400E-88E6-795539C23F43}"/>
                </a:ext>
              </a:extLst>
            </p:cNvPr>
            <p:cNvSpPr txBox="1">
              <a:spLocks noChangeArrowheads="1"/>
            </p:cNvSpPr>
            <p:nvPr/>
          </p:nvSpPr>
          <p:spPr bwMode="auto">
            <a:xfrm>
              <a:off x="3120" y="2208"/>
              <a:ext cx="243" cy="228"/>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rx</a:t>
              </a:r>
            </a:p>
          </p:txBody>
        </p:sp>
        <p:grpSp>
          <p:nvGrpSpPr>
            <p:cNvPr id="122927" name="Group 27">
              <a:extLst>
                <a:ext uri="{FF2B5EF4-FFF2-40B4-BE49-F238E27FC236}">
                  <a16:creationId xmlns:a16="http://schemas.microsoft.com/office/drawing/2014/main" id="{C9DEE9C3-2C04-4F95-9A25-BF3A4BA116DE}"/>
                </a:ext>
              </a:extLst>
            </p:cNvPr>
            <p:cNvGrpSpPr>
              <a:grpSpLocks/>
            </p:cNvGrpSpPr>
            <p:nvPr/>
          </p:nvGrpSpPr>
          <p:grpSpPr bwMode="auto">
            <a:xfrm>
              <a:off x="2544" y="1488"/>
              <a:ext cx="240" cy="240"/>
              <a:chOff x="2756" y="2592"/>
              <a:chExt cx="240" cy="240"/>
            </a:xfrm>
          </p:grpSpPr>
          <p:sp>
            <p:nvSpPr>
              <p:cNvPr id="88112" name="Oval 28">
                <a:extLst>
                  <a:ext uri="{FF2B5EF4-FFF2-40B4-BE49-F238E27FC236}">
                    <a16:creationId xmlns:a16="http://schemas.microsoft.com/office/drawing/2014/main" id="{B7AFBDE9-102D-4BC1-B9E6-F84C1F639305}"/>
                  </a:ext>
                </a:extLst>
              </p:cNvPr>
              <p:cNvSpPr>
                <a:spLocks noChangeArrowheads="1"/>
              </p:cNvSpPr>
              <p:nvPr/>
            </p:nvSpPr>
            <p:spPr bwMode="auto">
              <a:xfrm>
                <a:off x="2756" y="2592"/>
                <a:ext cx="240" cy="24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113" name="Text Box 29">
                <a:extLst>
                  <a:ext uri="{FF2B5EF4-FFF2-40B4-BE49-F238E27FC236}">
                    <a16:creationId xmlns:a16="http://schemas.microsoft.com/office/drawing/2014/main" id="{1C4EB6B5-FDEF-478D-956B-538FAE6F7321}"/>
                  </a:ext>
                </a:extLst>
              </p:cNvPr>
              <p:cNvSpPr txBox="1">
                <a:spLocks noChangeArrowheads="1"/>
              </p:cNvSpPr>
              <p:nvPr/>
            </p:nvSpPr>
            <p:spPr bwMode="auto">
              <a:xfrm>
                <a:off x="2794" y="2592"/>
                <a:ext cx="153" cy="22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r>
                  <a:rPr lang="en-US" altLang="en-US" sz="1984" b="1">
                    <a:solidFill>
                      <a:srgbClr val="000000"/>
                    </a:solidFill>
                  </a:rPr>
                  <a:t>f</a:t>
                </a:r>
              </a:p>
            </p:txBody>
          </p:sp>
        </p:grpSp>
      </p:grpSp>
      <p:grpSp>
        <p:nvGrpSpPr>
          <p:cNvPr id="122884" name="Group 30">
            <a:extLst>
              <a:ext uri="{FF2B5EF4-FFF2-40B4-BE49-F238E27FC236}">
                <a16:creationId xmlns:a16="http://schemas.microsoft.com/office/drawing/2014/main" id="{AC76BD1A-EC58-46B4-8F3B-ED75D248F05E}"/>
              </a:ext>
            </a:extLst>
          </p:cNvPr>
          <p:cNvGrpSpPr>
            <a:grpSpLocks noChangeAspect="1"/>
          </p:cNvGrpSpPr>
          <p:nvPr/>
        </p:nvGrpSpPr>
        <p:grpSpPr bwMode="auto">
          <a:xfrm>
            <a:off x="6172386" y="467469"/>
            <a:ext cx="2709263" cy="3600400"/>
            <a:chOff x="1728" y="1344"/>
            <a:chExt cx="1920" cy="2551"/>
          </a:xfrm>
        </p:grpSpPr>
        <p:grpSp>
          <p:nvGrpSpPr>
            <p:cNvPr id="122888" name="Group 31">
              <a:extLst>
                <a:ext uri="{FF2B5EF4-FFF2-40B4-BE49-F238E27FC236}">
                  <a16:creationId xmlns:a16="http://schemas.microsoft.com/office/drawing/2014/main" id="{FAF66FC5-8C62-4EDF-AA83-727714D30F7A}"/>
                </a:ext>
              </a:extLst>
            </p:cNvPr>
            <p:cNvGrpSpPr>
              <a:grpSpLocks/>
            </p:cNvGrpSpPr>
            <p:nvPr/>
          </p:nvGrpSpPr>
          <p:grpSpPr bwMode="auto">
            <a:xfrm>
              <a:off x="1728" y="1344"/>
              <a:ext cx="1920" cy="2551"/>
              <a:chOff x="1248" y="960"/>
              <a:chExt cx="1920" cy="2551"/>
            </a:xfrm>
          </p:grpSpPr>
          <p:sp>
            <p:nvSpPr>
              <p:cNvPr id="88080" name="Line 32">
                <a:extLst>
                  <a:ext uri="{FF2B5EF4-FFF2-40B4-BE49-F238E27FC236}">
                    <a16:creationId xmlns:a16="http://schemas.microsoft.com/office/drawing/2014/main" id="{42CAD9BD-CB55-4556-B242-AF15EF0BCD2D}"/>
                  </a:ext>
                </a:extLst>
              </p:cNvPr>
              <p:cNvSpPr>
                <a:spLocks noChangeShapeType="1"/>
              </p:cNvSpPr>
              <p:nvPr/>
            </p:nvSpPr>
            <p:spPr bwMode="auto">
              <a:xfrm>
                <a:off x="1872" y="3312"/>
                <a:ext cx="864" cy="0"/>
              </a:xfrm>
              <a:prstGeom prst="line">
                <a:avLst/>
              </a:prstGeom>
              <a:noFill/>
              <a:ln w="9525">
                <a:solidFill>
                  <a:schemeClr val="tx1"/>
                </a:solidFill>
                <a:round/>
                <a:headEnd type="arrow" w="med" len="med"/>
                <a:tailEnd type="arrow" w="med" len="me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81" name="Rectangle 33">
                <a:extLst>
                  <a:ext uri="{FF2B5EF4-FFF2-40B4-BE49-F238E27FC236}">
                    <a16:creationId xmlns:a16="http://schemas.microsoft.com/office/drawing/2014/main" id="{A4D96BED-A7CD-42E2-B620-817D0572C139}"/>
                  </a:ext>
                </a:extLst>
              </p:cNvPr>
              <p:cNvSpPr>
                <a:spLocks noChangeArrowheads="1"/>
              </p:cNvSpPr>
              <p:nvPr/>
            </p:nvSpPr>
            <p:spPr bwMode="auto">
              <a:xfrm>
                <a:off x="1872" y="1392"/>
                <a:ext cx="864" cy="1728"/>
              </a:xfrm>
              <a:prstGeom prst="rect">
                <a:avLst/>
              </a:prstGeom>
              <a:noFill/>
              <a:ln w="28575" cap="rnd">
                <a:solidFill>
                  <a:schemeClr val="tx1"/>
                </a:solidFill>
                <a:prstDash val="sysDot"/>
                <a:miter lim="800000"/>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082" name="Rectangle 34">
                <a:extLst>
                  <a:ext uri="{FF2B5EF4-FFF2-40B4-BE49-F238E27FC236}">
                    <a16:creationId xmlns:a16="http://schemas.microsoft.com/office/drawing/2014/main" id="{D61F8D75-28FE-4DD8-9B04-6E5FDB84B1D1}"/>
                  </a:ext>
                </a:extLst>
              </p:cNvPr>
              <p:cNvSpPr>
                <a:spLocks noChangeArrowheads="1"/>
              </p:cNvSpPr>
              <p:nvPr/>
            </p:nvSpPr>
            <p:spPr bwMode="auto">
              <a:xfrm>
                <a:off x="2304" y="960"/>
                <a:ext cx="864" cy="1728"/>
              </a:xfrm>
              <a:prstGeom prst="rect">
                <a:avLst/>
              </a:prstGeom>
              <a:noFill/>
              <a:ln w="28575" cap="rnd">
                <a:solidFill>
                  <a:schemeClr val="tx1"/>
                </a:solidFill>
                <a:prstDash val="sysDot"/>
                <a:miter lim="800000"/>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083" name="Line 35">
                <a:extLst>
                  <a:ext uri="{FF2B5EF4-FFF2-40B4-BE49-F238E27FC236}">
                    <a16:creationId xmlns:a16="http://schemas.microsoft.com/office/drawing/2014/main" id="{70A563B7-6491-4829-94F1-731EFE495B5F}"/>
                  </a:ext>
                </a:extLst>
              </p:cNvPr>
              <p:cNvSpPr>
                <a:spLocks noChangeShapeType="1"/>
              </p:cNvSpPr>
              <p:nvPr/>
            </p:nvSpPr>
            <p:spPr bwMode="auto">
              <a:xfrm flipV="1">
                <a:off x="1872" y="2688"/>
                <a:ext cx="432" cy="432"/>
              </a:xfrm>
              <a:prstGeom prst="line">
                <a:avLst/>
              </a:prstGeom>
              <a:noFill/>
              <a:ln w="28575" cap="rnd">
                <a:solidFill>
                  <a:schemeClr val="tx1"/>
                </a:solidFill>
                <a:prstDash val="sysDot"/>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84" name="Line 36">
                <a:extLst>
                  <a:ext uri="{FF2B5EF4-FFF2-40B4-BE49-F238E27FC236}">
                    <a16:creationId xmlns:a16="http://schemas.microsoft.com/office/drawing/2014/main" id="{52AD19C2-BFA8-49FE-93F8-8E7054912DAD}"/>
                  </a:ext>
                </a:extLst>
              </p:cNvPr>
              <p:cNvSpPr>
                <a:spLocks noChangeShapeType="1"/>
              </p:cNvSpPr>
              <p:nvPr/>
            </p:nvSpPr>
            <p:spPr bwMode="auto">
              <a:xfrm flipV="1">
                <a:off x="2736" y="960"/>
                <a:ext cx="432" cy="432"/>
              </a:xfrm>
              <a:prstGeom prst="line">
                <a:avLst/>
              </a:prstGeom>
              <a:noFill/>
              <a:ln w="28575" cap="rnd">
                <a:solidFill>
                  <a:schemeClr val="tx1"/>
                </a:solidFill>
                <a:prstDash val="sysDot"/>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85" name="Line 37">
                <a:extLst>
                  <a:ext uri="{FF2B5EF4-FFF2-40B4-BE49-F238E27FC236}">
                    <a16:creationId xmlns:a16="http://schemas.microsoft.com/office/drawing/2014/main" id="{FD3C3A7E-B9B6-47CE-B57A-70943FCCC06B}"/>
                  </a:ext>
                </a:extLst>
              </p:cNvPr>
              <p:cNvSpPr>
                <a:spLocks noChangeShapeType="1"/>
              </p:cNvSpPr>
              <p:nvPr/>
            </p:nvSpPr>
            <p:spPr bwMode="auto">
              <a:xfrm flipV="1">
                <a:off x="2736" y="2688"/>
                <a:ext cx="432" cy="432"/>
              </a:xfrm>
              <a:prstGeom prst="line">
                <a:avLst/>
              </a:prstGeom>
              <a:noFill/>
              <a:ln w="28575" cap="rnd">
                <a:solidFill>
                  <a:schemeClr val="tx1"/>
                </a:solidFill>
                <a:prstDash val="sysDot"/>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86" name="Line 38">
                <a:extLst>
                  <a:ext uri="{FF2B5EF4-FFF2-40B4-BE49-F238E27FC236}">
                    <a16:creationId xmlns:a16="http://schemas.microsoft.com/office/drawing/2014/main" id="{659FD153-25DF-4530-A30A-544011A83861}"/>
                  </a:ext>
                </a:extLst>
              </p:cNvPr>
              <p:cNvSpPr>
                <a:spLocks noChangeShapeType="1"/>
              </p:cNvSpPr>
              <p:nvPr/>
            </p:nvSpPr>
            <p:spPr bwMode="auto">
              <a:xfrm flipV="1">
                <a:off x="1872" y="960"/>
                <a:ext cx="432" cy="432"/>
              </a:xfrm>
              <a:prstGeom prst="line">
                <a:avLst/>
              </a:prstGeom>
              <a:noFill/>
              <a:ln w="28575" cap="rnd">
                <a:solidFill>
                  <a:schemeClr val="tx1"/>
                </a:solidFill>
                <a:prstDash val="sysDot"/>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87" name="Text Box 39">
                <a:extLst>
                  <a:ext uri="{FF2B5EF4-FFF2-40B4-BE49-F238E27FC236}">
                    <a16:creationId xmlns:a16="http://schemas.microsoft.com/office/drawing/2014/main" id="{841195C3-18B8-4304-9BF7-8CB2170A0A75}"/>
                  </a:ext>
                </a:extLst>
              </p:cNvPr>
              <p:cNvSpPr txBox="1">
                <a:spLocks noChangeArrowheads="1"/>
              </p:cNvSpPr>
              <p:nvPr/>
            </p:nvSpPr>
            <p:spPr bwMode="auto">
              <a:xfrm>
                <a:off x="2112" y="3225"/>
                <a:ext cx="384" cy="150"/>
              </a:xfrm>
              <a:prstGeom prst="rect">
                <a:avLst/>
              </a:prstGeom>
              <a:solidFill>
                <a:schemeClr val="bg1"/>
              </a:solid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1007943">
                  <a:spcBef>
                    <a:spcPct val="0"/>
                  </a:spcBef>
                  <a:buFontTx/>
                  <a:buNone/>
                  <a:defRPr/>
                </a:pPr>
                <a:r>
                  <a:rPr lang="en-US" altLang="en-US" sz="1102" b="1">
                    <a:solidFill>
                      <a:srgbClr val="000000"/>
                    </a:solidFill>
                  </a:rPr>
                  <a:t>2.5cm</a:t>
                </a:r>
              </a:p>
            </p:txBody>
          </p:sp>
          <p:sp>
            <p:nvSpPr>
              <p:cNvPr id="88088" name="Line 40">
                <a:extLst>
                  <a:ext uri="{FF2B5EF4-FFF2-40B4-BE49-F238E27FC236}">
                    <a16:creationId xmlns:a16="http://schemas.microsoft.com/office/drawing/2014/main" id="{CFE6AF5D-FBA1-4762-B547-A10582C8F8A3}"/>
                  </a:ext>
                </a:extLst>
              </p:cNvPr>
              <p:cNvSpPr>
                <a:spLocks noChangeShapeType="1"/>
              </p:cNvSpPr>
              <p:nvPr/>
            </p:nvSpPr>
            <p:spPr bwMode="auto">
              <a:xfrm rot="-5400000">
                <a:off x="816" y="2256"/>
                <a:ext cx="1728" cy="0"/>
              </a:xfrm>
              <a:prstGeom prst="line">
                <a:avLst/>
              </a:prstGeom>
              <a:noFill/>
              <a:ln w="9525">
                <a:solidFill>
                  <a:schemeClr val="tx1"/>
                </a:solidFill>
                <a:round/>
                <a:headEnd type="arrow" w="med" len="med"/>
                <a:tailEnd type="arrow" w="med" len="me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89" name="Text Box 41">
                <a:extLst>
                  <a:ext uri="{FF2B5EF4-FFF2-40B4-BE49-F238E27FC236}">
                    <a16:creationId xmlns:a16="http://schemas.microsoft.com/office/drawing/2014/main" id="{7F432469-731D-4213-9073-85A6E2FE3774}"/>
                  </a:ext>
                </a:extLst>
              </p:cNvPr>
              <p:cNvSpPr txBox="1">
                <a:spLocks noChangeArrowheads="1"/>
              </p:cNvSpPr>
              <p:nvPr/>
            </p:nvSpPr>
            <p:spPr bwMode="auto">
              <a:xfrm>
                <a:off x="1514" y="2176"/>
                <a:ext cx="334" cy="151"/>
              </a:xfrm>
              <a:prstGeom prst="rect">
                <a:avLst/>
              </a:prstGeom>
              <a:solidFill>
                <a:schemeClr val="bg1"/>
              </a:solid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1007943">
                  <a:spcBef>
                    <a:spcPct val="0"/>
                  </a:spcBef>
                  <a:buFontTx/>
                  <a:buNone/>
                  <a:defRPr/>
                </a:pPr>
                <a:r>
                  <a:rPr lang="en-US" altLang="en-US" sz="1102" b="1">
                    <a:solidFill>
                      <a:srgbClr val="000000"/>
                    </a:solidFill>
                  </a:rPr>
                  <a:t>5.0cm</a:t>
                </a:r>
              </a:p>
            </p:txBody>
          </p:sp>
          <p:sp>
            <p:nvSpPr>
              <p:cNvPr id="88090" name="Text Box 42">
                <a:extLst>
                  <a:ext uri="{FF2B5EF4-FFF2-40B4-BE49-F238E27FC236}">
                    <a16:creationId xmlns:a16="http://schemas.microsoft.com/office/drawing/2014/main" id="{159E72FD-0CD7-43EB-A284-59290D7D5BA8}"/>
                  </a:ext>
                </a:extLst>
              </p:cNvPr>
              <p:cNvSpPr txBox="1">
                <a:spLocks noChangeArrowheads="1"/>
              </p:cNvSpPr>
              <p:nvPr/>
            </p:nvSpPr>
            <p:spPr bwMode="auto">
              <a:xfrm>
                <a:off x="1248" y="3264"/>
                <a:ext cx="384" cy="247"/>
              </a:xfrm>
              <a:prstGeom prst="rect">
                <a:avLst/>
              </a:prstGeom>
              <a:solidFill>
                <a:schemeClr val="bg1"/>
              </a:solidFill>
              <a:ln>
                <a:noFill/>
              </a:ln>
            </p:spPr>
            <p:txBody>
              <a:bodyPr>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1007943">
                  <a:spcBef>
                    <a:spcPct val="0"/>
                  </a:spcBef>
                  <a:buFontTx/>
                  <a:buNone/>
                  <a:defRPr/>
                </a:pPr>
                <a:r>
                  <a:rPr lang="en-US" altLang="en-US" sz="1102" b="1">
                    <a:solidFill>
                      <a:srgbClr val="000000"/>
                    </a:solidFill>
                  </a:rPr>
                  <a:t>Feed Wire</a:t>
                </a:r>
              </a:p>
            </p:txBody>
          </p:sp>
          <p:sp>
            <p:nvSpPr>
              <p:cNvPr id="88091" name="Line 43">
                <a:extLst>
                  <a:ext uri="{FF2B5EF4-FFF2-40B4-BE49-F238E27FC236}">
                    <a16:creationId xmlns:a16="http://schemas.microsoft.com/office/drawing/2014/main" id="{35E857B2-3A5D-4F62-A0F8-DFCAE54B3611}"/>
                  </a:ext>
                </a:extLst>
              </p:cNvPr>
              <p:cNvSpPr>
                <a:spLocks noChangeShapeType="1"/>
              </p:cNvSpPr>
              <p:nvPr/>
            </p:nvSpPr>
            <p:spPr bwMode="auto">
              <a:xfrm flipV="1">
                <a:off x="1584" y="3120"/>
                <a:ext cx="289" cy="192"/>
              </a:xfrm>
              <a:prstGeom prst="line">
                <a:avLst/>
              </a:prstGeom>
              <a:noFill/>
              <a:ln w="28575">
                <a:solidFill>
                  <a:schemeClr val="tx1"/>
                </a:solidFill>
                <a:round/>
                <a:headEnd/>
                <a:tailEnd type="arrow" w="med" len="me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grpSp>
        <p:sp>
          <p:nvSpPr>
            <p:cNvPr id="88073" name="Line 44">
              <a:extLst>
                <a:ext uri="{FF2B5EF4-FFF2-40B4-BE49-F238E27FC236}">
                  <a16:creationId xmlns:a16="http://schemas.microsoft.com/office/drawing/2014/main" id="{5B9846B0-D9F5-4CDC-A4F2-06AC1CE0268F}"/>
                </a:ext>
              </a:extLst>
            </p:cNvPr>
            <p:cNvSpPr>
              <a:spLocks noChangeShapeType="1"/>
            </p:cNvSpPr>
            <p:nvPr/>
          </p:nvSpPr>
          <p:spPr bwMode="auto">
            <a:xfrm flipV="1">
              <a:off x="2352" y="3360"/>
              <a:ext cx="0" cy="144"/>
            </a:xfrm>
            <a:prstGeom prst="line">
              <a:avLst/>
            </a:prstGeom>
            <a:noFill/>
            <a:ln w="5715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74" name="Line 45">
              <a:extLst>
                <a:ext uri="{FF2B5EF4-FFF2-40B4-BE49-F238E27FC236}">
                  <a16:creationId xmlns:a16="http://schemas.microsoft.com/office/drawing/2014/main" id="{54D4B7AF-4F96-4656-890E-B9F0FE26EDC2}"/>
                </a:ext>
              </a:extLst>
            </p:cNvPr>
            <p:cNvSpPr>
              <a:spLocks noChangeShapeType="1"/>
            </p:cNvSpPr>
            <p:nvPr/>
          </p:nvSpPr>
          <p:spPr bwMode="auto">
            <a:xfrm rot="3140063" flipV="1">
              <a:off x="2482" y="3086"/>
              <a:ext cx="3" cy="358"/>
            </a:xfrm>
            <a:prstGeom prst="line">
              <a:avLst/>
            </a:prstGeom>
            <a:noFill/>
            <a:ln w="5715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75" name="Line 46">
              <a:extLst>
                <a:ext uri="{FF2B5EF4-FFF2-40B4-BE49-F238E27FC236}">
                  <a16:creationId xmlns:a16="http://schemas.microsoft.com/office/drawing/2014/main" id="{5B62B73E-8736-4C4B-B719-DF2CBD427FCD}"/>
                </a:ext>
              </a:extLst>
            </p:cNvPr>
            <p:cNvSpPr>
              <a:spLocks noChangeShapeType="1"/>
            </p:cNvSpPr>
            <p:nvPr/>
          </p:nvSpPr>
          <p:spPr bwMode="auto">
            <a:xfrm flipV="1">
              <a:off x="2352" y="2880"/>
              <a:ext cx="0" cy="480"/>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76" name="Line 47">
              <a:extLst>
                <a:ext uri="{FF2B5EF4-FFF2-40B4-BE49-F238E27FC236}">
                  <a16:creationId xmlns:a16="http://schemas.microsoft.com/office/drawing/2014/main" id="{8F72BDD7-E046-477D-A055-CDEA7EBE7A0C}"/>
                </a:ext>
              </a:extLst>
            </p:cNvPr>
            <p:cNvSpPr>
              <a:spLocks noChangeShapeType="1"/>
            </p:cNvSpPr>
            <p:nvPr/>
          </p:nvSpPr>
          <p:spPr bwMode="auto">
            <a:xfrm rot="4585666" flipV="1">
              <a:off x="2656" y="2499"/>
              <a:ext cx="1" cy="624"/>
            </a:xfrm>
            <a:prstGeom prst="line">
              <a:avLst/>
            </a:prstGeom>
            <a:noFill/>
            <a:ln w="28575">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77" name="Line 48">
              <a:extLst>
                <a:ext uri="{FF2B5EF4-FFF2-40B4-BE49-F238E27FC236}">
                  <a16:creationId xmlns:a16="http://schemas.microsoft.com/office/drawing/2014/main" id="{174ABF7C-F977-4473-9955-AF7B345C25FB}"/>
                </a:ext>
              </a:extLst>
            </p:cNvPr>
            <p:cNvSpPr>
              <a:spLocks noChangeShapeType="1"/>
            </p:cNvSpPr>
            <p:nvPr/>
          </p:nvSpPr>
          <p:spPr bwMode="auto">
            <a:xfrm rot="1139852" flipV="1">
              <a:off x="2415" y="2465"/>
              <a:ext cx="48" cy="432"/>
            </a:xfrm>
            <a:prstGeom prst="line">
              <a:avLst/>
            </a:prstGeom>
            <a:noFill/>
            <a:ln w="38100">
              <a:solidFill>
                <a:schemeClr val="tx1"/>
              </a:solidFill>
              <a:round/>
              <a:headEnd/>
              <a:tailEnd/>
            </a:ln>
          </p:spPr>
          <p:txBody>
            <a:bodyPr/>
            <a:lstStyle/>
            <a:p>
              <a:pPr defTabSz="1007943">
                <a:defRPr/>
              </a:pPr>
              <a:endParaRPr lang="en-US" sz="2205">
                <a:solidFill>
                  <a:srgbClr val="000000"/>
                </a:solidFill>
                <a:latin typeface="Arial" panose="020B0604020202020204" pitchFamily="34" charset="0"/>
                <a:ea typeface="ＭＳ Ｐゴシック" panose="020B0600070205080204" pitchFamily="34" charset="-128"/>
              </a:endParaRPr>
            </a:p>
          </p:txBody>
        </p:sp>
        <p:sp>
          <p:nvSpPr>
            <p:cNvPr id="88078" name="Oval 49">
              <a:extLst>
                <a:ext uri="{FF2B5EF4-FFF2-40B4-BE49-F238E27FC236}">
                  <a16:creationId xmlns:a16="http://schemas.microsoft.com/office/drawing/2014/main" id="{1E6732BE-C4FA-4573-B7BD-7ABF267817DA}"/>
                </a:ext>
              </a:extLst>
            </p:cNvPr>
            <p:cNvSpPr>
              <a:spLocks noChangeArrowheads="1"/>
            </p:cNvSpPr>
            <p:nvPr/>
          </p:nvSpPr>
          <p:spPr bwMode="auto">
            <a:xfrm>
              <a:off x="2304" y="3312"/>
              <a:ext cx="96" cy="96"/>
            </a:xfrm>
            <a:prstGeom prst="ellipse">
              <a:avLst/>
            </a:prstGeom>
            <a:solidFill>
              <a:schemeClr val="tx2"/>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sp>
          <p:nvSpPr>
            <p:cNvPr id="88079" name="Oval 50">
              <a:extLst>
                <a:ext uri="{FF2B5EF4-FFF2-40B4-BE49-F238E27FC236}">
                  <a16:creationId xmlns:a16="http://schemas.microsoft.com/office/drawing/2014/main" id="{0BC6FA8F-0E31-46E8-B2E8-215536CFA217}"/>
                </a:ext>
              </a:extLst>
            </p:cNvPr>
            <p:cNvSpPr>
              <a:spLocks noChangeArrowheads="1"/>
            </p:cNvSpPr>
            <p:nvPr/>
          </p:nvSpPr>
          <p:spPr bwMode="auto">
            <a:xfrm>
              <a:off x="2304" y="2832"/>
              <a:ext cx="96" cy="96"/>
            </a:xfrm>
            <a:prstGeom prst="ellipse">
              <a:avLst/>
            </a:prstGeom>
            <a:solidFill>
              <a:schemeClr val="tx2"/>
            </a:solidFill>
            <a:ln w="9525">
              <a:solidFill>
                <a:schemeClr val="tx1"/>
              </a:solidFill>
              <a:round/>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a:spcBef>
                  <a:spcPct val="0"/>
                </a:spcBef>
                <a:buFontTx/>
                <a:buNone/>
                <a:defRPr/>
              </a:pPr>
              <a:endParaRPr lang="en-US" altLang="en-US" sz="2205">
                <a:solidFill>
                  <a:srgbClr val="000000"/>
                </a:solidFill>
              </a:endParaRPr>
            </a:p>
          </p:txBody>
        </p:sp>
      </p:grpSp>
      <p:sp>
        <p:nvSpPr>
          <p:cNvPr id="88069" name="Text Box 52">
            <a:extLst>
              <a:ext uri="{FF2B5EF4-FFF2-40B4-BE49-F238E27FC236}">
                <a16:creationId xmlns:a16="http://schemas.microsoft.com/office/drawing/2014/main" id="{27693479-00C2-48FD-889B-44F20CCE63D2}"/>
              </a:ext>
            </a:extLst>
          </p:cNvPr>
          <p:cNvSpPr txBox="1">
            <a:spLocks noChangeArrowheads="1"/>
          </p:cNvSpPr>
          <p:nvPr/>
        </p:nvSpPr>
        <p:spPr bwMode="auto">
          <a:xfrm>
            <a:off x="504825" y="2843733"/>
            <a:ext cx="3822700" cy="2535237"/>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spcBef>
                <a:spcPct val="0"/>
              </a:spcBef>
              <a:buFontTx/>
              <a:buNone/>
              <a:defRPr/>
            </a:pPr>
            <a:r>
              <a:rPr lang="en-US" altLang="en-US" sz="1984" b="1" dirty="0">
                <a:solidFill>
                  <a:srgbClr val="000000"/>
                </a:solidFill>
              </a:rPr>
              <a:t>Function Set</a:t>
            </a:r>
          </a:p>
          <a:p>
            <a:pPr defTabSz="1007943" eaLnBrk="1" hangingPunct="1">
              <a:spcBef>
                <a:spcPct val="0"/>
              </a:spcBef>
              <a:buFontTx/>
              <a:buNone/>
              <a:defRPr/>
            </a:pPr>
            <a:r>
              <a:rPr lang="en-US" altLang="en-US" sz="1984" dirty="0">
                <a:solidFill>
                  <a:srgbClr val="000000"/>
                </a:solidFill>
              </a:rPr>
              <a:t>f = forward (length, radius)</a:t>
            </a:r>
          </a:p>
          <a:p>
            <a:pPr defTabSz="1007943" eaLnBrk="1" hangingPunct="1">
              <a:spcBef>
                <a:spcPct val="0"/>
              </a:spcBef>
              <a:buFontTx/>
              <a:buNone/>
              <a:defRPr/>
            </a:pPr>
            <a:r>
              <a:rPr lang="en-US" altLang="en-US" sz="1984" dirty="0">
                <a:solidFill>
                  <a:srgbClr val="000000"/>
                </a:solidFill>
              </a:rPr>
              <a:t>r x/y/z = rotate x/y/z</a:t>
            </a:r>
          </a:p>
          <a:p>
            <a:pPr defTabSz="1007943" eaLnBrk="1" hangingPunct="1">
              <a:spcBef>
                <a:spcPct val="0"/>
              </a:spcBef>
              <a:buFontTx/>
              <a:buNone/>
              <a:defRPr/>
            </a:pPr>
            <a:r>
              <a:rPr lang="en-US" altLang="en-US" sz="1984" b="1" dirty="0">
                <a:solidFill>
                  <a:srgbClr val="000000"/>
                </a:solidFill>
              </a:rPr>
              <a:t>Terminal Set</a:t>
            </a:r>
          </a:p>
          <a:p>
            <a:pPr defTabSz="1007943" eaLnBrk="1" hangingPunct="1">
              <a:spcBef>
                <a:spcPct val="0"/>
              </a:spcBef>
              <a:buFontTx/>
              <a:buNone/>
              <a:defRPr/>
            </a:pPr>
            <a:r>
              <a:rPr lang="en-US" altLang="en-US" sz="1984" dirty="0">
                <a:solidFill>
                  <a:srgbClr val="000000"/>
                </a:solidFill>
              </a:rPr>
              <a:t>Length, radius, x, y, z</a:t>
            </a:r>
          </a:p>
          <a:p>
            <a:pPr defTabSz="1007943" eaLnBrk="1" hangingPunct="1">
              <a:spcBef>
                <a:spcPct val="0"/>
              </a:spcBef>
              <a:buFontTx/>
              <a:buNone/>
              <a:defRPr/>
            </a:pPr>
            <a:r>
              <a:rPr lang="en-US" altLang="en-US" sz="1984" b="1" dirty="0">
                <a:solidFill>
                  <a:srgbClr val="000000"/>
                </a:solidFill>
              </a:rPr>
              <a:t>Constraint</a:t>
            </a:r>
            <a:r>
              <a:rPr lang="en-US" altLang="en-US" sz="1984" dirty="0">
                <a:solidFill>
                  <a:srgbClr val="000000"/>
                </a:solidFill>
              </a:rPr>
              <a:t>:</a:t>
            </a:r>
          </a:p>
          <a:p>
            <a:pPr defTabSz="1007943" eaLnBrk="1" hangingPunct="1">
              <a:spcBef>
                <a:spcPct val="0"/>
              </a:spcBef>
              <a:buFontTx/>
              <a:buNone/>
              <a:defRPr/>
            </a:pPr>
            <a:r>
              <a:rPr lang="en-US" altLang="en-US" sz="1984" dirty="0">
                <a:solidFill>
                  <a:srgbClr val="000000"/>
                </a:solidFill>
              </a:rPr>
              <a:t>max. 3 branches for each f node</a:t>
            </a:r>
          </a:p>
          <a:p>
            <a:pPr defTabSz="1007943" eaLnBrk="1" hangingPunct="1">
              <a:spcBef>
                <a:spcPct val="0"/>
              </a:spcBef>
              <a:buFontTx/>
              <a:buNone/>
              <a:defRPr/>
            </a:pPr>
            <a:endParaRPr lang="en-US" altLang="en-US" sz="1984" dirty="0">
              <a:solidFill>
                <a:srgbClr val="000000"/>
              </a:solidFill>
            </a:endParaRPr>
          </a:p>
        </p:txBody>
      </p:sp>
      <p:pic>
        <p:nvPicPr>
          <p:cNvPr id="122886" name="Picture 54">
            <a:extLst>
              <a:ext uri="{FF2B5EF4-FFF2-40B4-BE49-F238E27FC236}">
                <a16:creationId xmlns:a16="http://schemas.microsoft.com/office/drawing/2014/main" id="{C7F72CB0-FEFF-4ECC-807F-A2984826B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17" r="6912" b="10776"/>
          <a:stretch>
            <a:fillRect/>
          </a:stretch>
        </p:blipFill>
        <p:spPr bwMode="auto">
          <a:xfrm>
            <a:off x="9072563" y="168275"/>
            <a:ext cx="7635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1" name="Rectangle 55">
            <a:extLst>
              <a:ext uri="{FF2B5EF4-FFF2-40B4-BE49-F238E27FC236}">
                <a16:creationId xmlns:a16="http://schemas.microsoft.com/office/drawing/2014/main" id="{72B23D3A-93ED-42C4-AFDD-95F01BDFC6A9}"/>
              </a:ext>
            </a:extLst>
          </p:cNvPr>
          <p:cNvSpPr>
            <a:spLocks noGrp="1" noChangeArrowheads="1"/>
          </p:cNvSpPr>
          <p:nvPr>
            <p:ph type="title"/>
          </p:nvPr>
        </p:nvSpPr>
        <p:spPr>
          <a:xfrm>
            <a:off x="336550" y="252413"/>
            <a:ext cx="9575800" cy="503237"/>
          </a:xfrm>
        </p:spPr>
        <p:txBody>
          <a:bodyPr/>
          <a:lstStyle/>
          <a:p>
            <a:pPr algn="l" eaLnBrk="1" hangingPunct="1">
              <a:defRPr/>
            </a:pPr>
            <a:r>
              <a:rPr lang="en-GB" altLang="en-US" sz="4000" i="1" dirty="0">
                <a:solidFill>
                  <a:srgbClr val="6D6DC1"/>
                </a:solidFill>
              </a:rPr>
              <a:t>Genetic Representation</a:t>
            </a:r>
            <a:endParaRPr lang="de-DE" altLang="en-US" sz="5400" dirty="0"/>
          </a:p>
        </p:txBody>
      </p:sp>
      <p:pic>
        <p:nvPicPr>
          <p:cNvPr id="54" name="Picture 2" descr="deck-3-10-01small">
            <a:extLst>
              <a:ext uri="{FF2B5EF4-FFF2-40B4-BE49-F238E27FC236}">
                <a16:creationId xmlns:a16="http://schemas.microsoft.com/office/drawing/2014/main" id="{1322A345-7A53-46EA-ADC9-8BC007B0C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732" y="4891760"/>
            <a:ext cx="2304256" cy="1625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 name="Text Box 11">
            <a:extLst>
              <a:ext uri="{FF2B5EF4-FFF2-40B4-BE49-F238E27FC236}">
                <a16:creationId xmlns:a16="http://schemas.microsoft.com/office/drawing/2014/main" id="{140A63C9-449F-40A1-8760-1A80454748FB}"/>
              </a:ext>
            </a:extLst>
          </p:cNvPr>
          <p:cNvSpPr txBox="1">
            <a:spLocks noChangeArrowheads="1"/>
          </p:cNvSpPr>
          <p:nvPr/>
        </p:nvSpPr>
        <p:spPr bwMode="auto">
          <a:xfrm>
            <a:off x="6624488" y="4390276"/>
            <a:ext cx="2145139" cy="397673"/>
          </a:xfrm>
          <a:prstGeom prst="rect">
            <a:avLst/>
          </a:prstGeom>
          <a:noFill/>
          <a:ln>
            <a:noFill/>
          </a:ln>
        </p:spPr>
        <p:txBody>
          <a:bodyPr wrap="non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1007943" eaLnBrk="1" hangingPunct="1">
              <a:spcBef>
                <a:spcPct val="0"/>
              </a:spcBef>
              <a:buFontTx/>
              <a:buNone/>
              <a:defRPr/>
            </a:pPr>
            <a:r>
              <a:rPr lang="en-US" altLang="en-US" sz="1984" dirty="0">
                <a:solidFill>
                  <a:srgbClr val="000000"/>
                </a:solidFill>
              </a:rPr>
              <a:t>Evolved antenna: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51684BE-8A8F-4A51-9341-D090192BAD68}"/>
              </a:ext>
            </a:extLst>
          </p:cNvPr>
          <p:cNvSpPr/>
          <p:nvPr/>
        </p:nvSpPr>
        <p:spPr>
          <a:xfrm>
            <a:off x="1800225" y="2749550"/>
            <a:ext cx="6696075" cy="584775"/>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altLang="en-US" sz="3200" b="1" i="0" u="none" strike="noStrike" kern="1200" cap="none" spc="0" normalizeH="0" baseline="0" noProof="0" dirty="0">
                <a:ln>
                  <a:noFill/>
                </a:ln>
                <a:solidFill>
                  <a:srgbClr val="000000"/>
                </a:solidFill>
                <a:effectLst/>
                <a:uLnTx/>
                <a:uFillTx/>
                <a:latin typeface="Arial"/>
                <a:ea typeface="SimSun" panose="02010600030101010101" pitchFamily="2" charset="-122"/>
                <a:cs typeface="+mn-cs"/>
              </a:rPr>
              <a:t>Wrapping up:</a:t>
            </a:r>
          </a:p>
        </p:txBody>
      </p:sp>
    </p:spTree>
    <p:extLst>
      <p:ext uri="{BB962C8B-B14F-4D97-AF65-F5344CB8AC3E}">
        <p14:creationId xmlns:p14="http://schemas.microsoft.com/office/powerpoint/2010/main" val="2785695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0B8F67-5F1F-474F-8529-45E0FE8E9BE4}"/>
              </a:ext>
            </a:extLst>
          </p:cNvPr>
          <p:cNvPicPr>
            <a:picLocks noChangeAspect="1"/>
          </p:cNvPicPr>
          <p:nvPr/>
        </p:nvPicPr>
        <p:blipFill>
          <a:blip r:embed="rId2"/>
          <a:stretch>
            <a:fillRect/>
          </a:stretch>
        </p:blipFill>
        <p:spPr>
          <a:xfrm>
            <a:off x="424308" y="395461"/>
            <a:ext cx="9368532" cy="5447517"/>
          </a:xfrm>
          <a:prstGeom prst="rect">
            <a:avLst/>
          </a:prstGeom>
        </p:spPr>
      </p:pic>
    </p:spTree>
    <p:extLst>
      <p:ext uri="{BB962C8B-B14F-4D97-AF65-F5344CB8AC3E}">
        <p14:creationId xmlns:p14="http://schemas.microsoft.com/office/powerpoint/2010/main" val="32277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F03CAD-BA34-463D-9DD1-8E1232B1E660}"/>
              </a:ext>
            </a:extLst>
          </p:cNvPr>
          <p:cNvPicPr>
            <a:picLocks noChangeAspect="1"/>
          </p:cNvPicPr>
          <p:nvPr/>
        </p:nvPicPr>
        <p:blipFill>
          <a:blip r:embed="rId2"/>
          <a:stretch>
            <a:fillRect/>
          </a:stretch>
        </p:blipFill>
        <p:spPr>
          <a:xfrm>
            <a:off x="647824" y="395461"/>
            <a:ext cx="8928992" cy="5467532"/>
          </a:xfrm>
          <a:prstGeom prst="rect">
            <a:avLst/>
          </a:prstGeom>
        </p:spPr>
      </p:pic>
      <p:sp>
        <p:nvSpPr>
          <p:cNvPr id="3" name="Text Box 6">
            <a:extLst>
              <a:ext uri="{FF2B5EF4-FFF2-40B4-BE49-F238E27FC236}">
                <a16:creationId xmlns:a16="http://schemas.microsoft.com/office/drawing/2014/main" id="{B923B330-0352-4C8B-8082-EB1D51709B1B}"/>
              </a:ext>
            </a:extLst>
          </p:cNvPr>
          <p:cNvSpPr txBox="1">
            <a:spLocks noChangeArrowheads="1"/>
          </p:cNvSpPr>
          <p:nvPr/>
        </p:nvSpPr>
        <p:spPr bwMode="auto">
          <a:xfrm>
            <a:off x="431800" y="6156101"/>
            <a:ext cx="9217023" cy="1110304"/>
          </a:xfrm>
          <a:prstGeom prst="rect">
            <a:avLst/>
          </a:prstGeom>
          <a:noFill/>
          <a:ln>
            <a:noFill/>
          </a:ln>
        </p:spPr>
        <p:txBody>
          <a:bodyPr wrap="squar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1007943" eaLnBrk="1" fontAlgn="auto" latinLnBrk="0" hangingPunct="1">
              <a:lnSpc>
                <a:spcPct val="100000"/>
              </a:lnSpc>
              <a:spcBef>
                <a:spcPct val="0"/>
              </a:spcBef>
              <a:spcAft>
                <a:spcPts val="0"/>
              </a:spcAft>
              <a:buClrTx/>
              <a:buSzTx/>
              <a:buFontTx/>
              <a:buNone/>
              <a:tabLst/>
              <a:defRPr/>
            </a:pPr>
            <a:r>
              <a:rPr kumimoji="0" lang="en-US" altLang="en-US" sz="2205"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rPr>
              <a:t>The phrases “Bio-inspired computation” and “Bio-inspired AI” are not entirely well-defined.  But that’s okay. Here is a take on </a:t>
            </a:r>
            <a:r>
              <a:rPr lang="en-US" altLang="en-US" sz="2205" i="1" kern="0" dirty="0">
                <a:solidFill>
                  <a:srgbClr val="000000"/>
                </a:solidFill>
              </a:rPr>
              <a:t>what “Bio-inspired computation” is, from the 2019 version of this course. </a:t>
            </a:r>
            <a:endParaRPr kumimoji="0" lang="en-US" altLang="en-US" sz="2205"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9650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C3E0B6D0-B963-415F-B7BB-1CFA54DDD5E7}"/>
              </a:ext>
            </a:extLst>
          </p:cNvPr>
          <p:cNvSpPr>
            <a:spLocks noGrp="1" noChangeArrowheads="1"/>
          </p:cNvSpPr>
          <p:nvPr>
            <p:ph type="title"/>
          </p:nvPr>
        </p:nvSpPr>
        <p:spPr>
          <a:xfrm>
            <a:off x="457200" y="2813050"/>
            <a:ext cx="9059863" cy="1254125"/>
          </a:xfrm>
        </p:spPr>
        <p:txBody>
          <a:bodyPr/>
          <a:lstStyle/>
          <a:p>
            <a:r>
              <a:rPr lang="en-US" altLang="en-US" sz="4000" dirty="0"/>
              <a:t>Course Contents (brief)</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alpha val="94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3007-FF1C-4FA4-AF6E-04A473CBD6C3}"/>
              </a:ext>
            </a:extLst>
          </p:cNvPr>
          <p:cNvSpPr>
            <a:spLocks noGrp="1"/>
          </p:cNvSpPr>
          <p:nvPr>
            <p:ph type="title"/>
          </p:nvPr>
        </p:nvSpPr>
        <p:spPr/>
        <p:txBody>
          <a:bodyPr/>
          <a:lstStyle/>
          <a:p>
            <a:r>
              <a:rPr lang="en-US" sz="4800" dirty="0"/>
              <a:t>Focus in this Course</a:t>
            </a:r>
          </a:p>
        </p:txBody>
      </p:sp>
      <p:grpSp>
        <p:nvGrpSpPr>
          <p:cNvPr id="3" name="Gruppe 2">
            <a:extLst>
              <a:ext uri="{FF2B5EF4-FFF2-40B4-BE49-F238E27FC236}">
                <a16:creationId xmlns:a16="http://schemas.microsoft.com/office/drawing/2014/main" id="{C141AEF5-3562-4BBE-84D2-19E648EEEF7C}"/>
              </a:ext>
            </a:extLst>
          </p:cNvPr>
          <p:cNvGrpSpPr/>
          <p:nvPr/>
        </p:nvGrpSpPr>
        <p:grpSpPr>
          <a:xfrm>
            <a:off x="503809" y="1331565"/>
            <a:ext cx="8568951" cy="4896544"/>
            <a:chOff x="503809" y="1331565"/>
            <a:chExt cx="9013253" cy="5908392"/>
          </a:xfrm>
        </p:grpSpPr>
        <p:sp>
          <p:nvSpPr>
            <p:cNvPr id="4" name="Oval 3">
              <a:extLst>
                <a:ext uri="{FF2B5EF4-FFF2-40B4-BE49-F238E27FC236}">
                  <a16:creationId xmlns:a16="http://schemas.microsoft.com/office/drawing/2014/main" id="{F815B1C5-4343-4271-BC85-8F649480961F}"/>
                </a:ext>
              </a:extLst>
            </p:cNvPr>
            <p:cNvSpPr/>
            <p:nvPr/>
          </p:nvSpPr>
          <p:spPr bwMode="auto">
            <a:xfrm>
              <a:off x="503809" y="4000151"/>
              <a:ext cx="5184576" cy="302378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a:ln>
                  <a:noFill/>
                </a:ln>
                <a:solidFill>
                  <a:schemeClr val="tx1"/>
                </a:solidFill>
                <a:effectLst/>
                <a:latin typeface="Times New Roman" charset="0"/>
                <a:ea typeface="宋体" pitchFamily="2" charset="-122"/>
              </a:endParaRPr>
            </a:p>
          </p:txBody>
        </p:sp>
        <p:sp>
          <p:nvSpPr>
            <p:cNvPr id="5" name="TextBox 4">
              <a:extLst>
                <a:ext uri="{FF2B5EF4-FFF2-40B4-BE49-F238E27FC236}">
                  <a16:creationId xmlns:a16="http://schemas.microsoft.com/office/drawing/2014/main" id="{E2EA8F7A-9F45-49F8-8B11-F4674BB9BBC4}"/>
                </a:ext>
              </a:extLst>
            </p:cNvPr>
            <p:cNvSpPr txBox="1"/>
            <p:nvPr/>
          </p:nvSpPr>
          <p:spPr>
            <a:xfrm>
              <a:off x="2023572" y="4001044"/>
              <a:ext cx="1805302" cy="461665"/>
            </a:xfrm>
            <a:prstGeom prst="rect">
              <a:avLst/>
            </a:prstGeom>
            <a:noFill/>
          </p:spPr>
          <p:txBody>
            <a:bodyPr wrap="none" rtlCol="0">
              <a:spAutoFit/>
            </a:bodyPr>
            <a:lstStyle/>
            <a:p>
              <a:r>
                <a:rPr lang="en-US" sz="2400" dirty="0"/>
                <a:t>Optimization</a:t>
              </a:r>
            </a:p>
          </p:txBody>
        </p:sp>
        <p:sp>
          <p:nvSpPr>
            <p:cNvPr id="7" name="Oval 6">
              <a:extLst>
                <a:ext uri="{FF2B5EF4-FFF2-40B4-BE49-F238E27FC236}">
                  <a16:creationId xmlns:a16="http://schemas.microsoft.com/office/drawing/2014/main" id="{23237056-12E2-48D6-8F8D-288DE29F34E0}"/>
                </a:ext>
              </a:extLst>
            </p:cNvPr>
            <p:cNvSpPr/>
            <p:nvPr/>
          </p:nvSpPr>
          <p:spPr bwMode="auto">
            <a:xfrm>
              <a:off x="4038663" y="3033820"/>
              <a:ext cx="5052615" cy="371298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a:ln>
                  <a:noFill/>
                </a:ln>
                <a:solidFill>
                  <a:schemeClr val="tx1"/>
                </a:solidFill>
                <a:effectLst/>
                <a:latin typeface="Times New Roman" charset="0"/>
                <a:ea typeface="宋体" pitchFamily="2" charset="-122"/>
              </a:endParaRPr>
            </a:p>
          </p:txBody>
        </p:sp>
        <p:sp>
          <p:nvSpPr>
            <p:cNvPr id="8" name="TextBox 7">
              <a:extLst>
                <a:ext uri="{FF2B5EF4-FFF2-40B4-BE49-F238E27FC236}">
                  <a16:creationId xmlns:a16="http://schemas.microsoft.com/office/drawing/2014/main" id="{098E62CF-4158-449A-9FE4-3F891ABE4FE8}"/>
                </a:ext>
              </a:extLst>
            </p:cNvPr>
            <p:cNvSpPr txBox="1"/>
            <p:nvPr/>
          </p:nvSpPr>
          <p:spPr>
            <a:xfrm>
              <a:off x="1655937" y="5400848"/>
              <a:ext cx="1805302" cy="830997"/>
            </a:xfrm>
            <a:prstGeom prst="rect">
              <a:avLst/>
            </a:prstGeom>
            <a:noFill/>
          </p:spPr>
          <p:txBody>
            <a:bodyPr wrap="none" rtlCol="0">
              <a:spAutoFit/>
            </a:bodyPr>
            <a:lstStyle/>
            <a:p>
              <a:r>
                <a:rPr lang="en-US" sz="2400" dirty="0"/>
                <a:t>Stochastic </a:t>
              </a:r>
            </a:p>
            <a:p>
              <a:r>
                <a:rPr lang="en-US" sz="2400" dirty="0"/>
                <a:t>Optimization</a:t>
              </a:r>
            </a:p>
          </p:txBody>
        </p:sp>
        <p:sp>
          <p:nvSpPr>
            <p:cNvPr id="9" name="Oval 8">
              <a:extLst>
                <a:ext uri="{FF2B5EF4-FFF2-40B4-BE49-F238E27FC236}">
                  <a16:creationId xmlns:a16="http://schemas.microsoft.com/office/drawing/2014/main" id="{05D4E1E1-B96A-4CC5-B750-E92F634A38EC}"/>
                </a:ext>
              </a:extLst>
            </p:cNvPr>
            <p:cNvSpPr/>
            <p:nvPr/>
          </p:nvSpPr>
          <p:spPr bwMode="auto">
            <a:xfrm>
              <a:off x="3828874" y="1331565"/>
              <a:ext cx="5688188" cy="590839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a:ln>
                  <a:noFill/>
                </a:ln>
                <a:solidFill>
                  <a:schemeClr val="tx1"/>
                </a:solidFill>
                <a:effectLst/>
                <a:latin typeface="Times New Roman" charset="0"/>
                <a:ea typeface="宋体" pitchFamily="2" charset="-122"/>
              </a:endParaRPr>
            </a:p>
          </p:txBody>
        </p:sp>
        <p:sp>
          <p:nvSpPr>
            <p:cNvPr id="10" name="TextBox 9">
              <a:extLst>
                <a:ext uri="{FF2B5EF4-FFF2-40B4-BE49-F238E27FC236}">
                  <a16:creationId xmlns:a16="http://schemas.microsoft.com/office/drawing/2014/main" id="{1FD20338-0893-4B3F-AB00-3451F0F96598}"/>
                </a:ext>
              </a:extLst>
            </p:cNvPr>
            <p:cNvSpPr txBox="1"/>
            <p:nvPr/>
          </p:nvSpPr>
          <p:spPr>
            <a:xfrm>
              <a:off x="5224534" y="1839357"/>
              <a:ext cx="1976018" cy="830997"/>
            </a:xfrm>
            <a:prstGeom prst="rect">
              <a:avLst/>
            </a:prstGeom>
            <a:noFill/>
          </p:spPr>
          <p:txBody>
            <a:bodyPr wrap="square" rtlCol="0">
              <a:spAutoFit/>
            </a:bodyPr>
            <a:lstStyle/>
            <a:p>
              <a:r>
                <a:rPr lang="en-US" sz="2400" dirty="0"/>
                <a:t>Natural </a:t>
              </a:r>
            </a:p>
            <a:p>
              <a:r>
                <a:rPr lang="en-US" sz="2400" dirty="0"/>
                <a:t>Computation</a:t>
              </a:r>
            </a:p>
          </p:txBody>
        </p:sp>
        <p:sp>
          <p:nvSpPr>
            <p:cNvPr id="11" name="TextBox 10">
              <a:extLst>
                <a:ext uri="{FF2B5EF4-FFF2-40B4-BE49-F238E27FC236}">
                  <a16:creationId xmlns:a16="http://schemas.microsoft.com/office/drawing/2014/main" id="{52BFD5BC-3B67-40E7-AD61-5736465D3ACA}"/>
                </a:ext>
              </a:extLst>
            </p:cNvPr>
            <p:cNvSpPr txBox="1"/>
            <p:nvPr/>
          </p:nvSpPr>
          <p:spPr>
            <a:xfrm>
              <a:off x="4998910" y="3407332"/>
              <a:ext cx="4190734" cy="461665"/>
            </a:xfrm>
            <a:prstGeom prst="rect">
              <a:avLst/>
            </a:prstGeom>
            <a:noFill/>
          </p:spPr>
          <p:txBody>
            <a:bodyPr wrap="square" rtlCol="0">
              <a:spAutoFit/>
            </a:bodyPr>
            <a:lstStyle/>
            <a:p>
              <a:r>
                <a:rPr lang="en-US" sz="2400" dirty="0"/>
                <a:t>Bio-Inspired AI</a:t>
              </a:r>
            </a:p>
          </p:txBody>
        </p:sp>
        <p:sp>
          <p:nvSpPr>
            <p:cNvPr id="12" name="Oval 11">
              <a:extLst>
                <a:ext uri="{FF2B5EF4-FFF2-40B4-BE49-F238E27FC236}">
                  <a16:creationId xmlns:a16="http://schemas.microsoft.com/office/drawing/2014/main" id="{F1BC5503-5C9F-48BC-A17F-31DA838A8590}"/>
                </a:ext>
              </a:extLst>
            </p:cNvPr>
            <p:cNvSpPr/>
            <p:nvPr/>
          </p:nvSpPr>
          <p:spPr bwMode="auto">
            <a:xfrm>
              <a:off x="1339044" y="4441711"/>
              <a:ext cx="4277331" cy="236619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a:ln>
                  <a:noFill/>
                </a:ln>
                <a:solidFill>
                  <a:schemeClr val="tx1"/>
                </a:solidFill>
                <a:effectLst/>
                <a:latin typeface="Times New Roman" charset="0"/>
                <a:ea typeface="宋体" pitchFamily="2" charset="-122"/>
              </a:endParaRPr>
            </a:p>
          </p:txBody>
        </p:sp>
        <p:sp>
          <p:nvSpPr>
            <p:cNvPr id="13" name="Oval 12">
              <a:extLst>
                <a:ext uri="{FF2B5EF4-FFF2-40B4-BE49-F238E27FC236}">
                  <a16:creationId xmlns:a16="http://schemas.microsoft.com/office/drawing/2014/main" id="{22E9B158-C349-4592-9747-0DE35EB4FACF}"/>
                </a:ext>
              </a:extLst>
            </p:cNvPr>
            <p:cNvSpPr/>
            <p:nvPr/>
          </p:nvSpPr>
          <p:spPr bwMode="auto">
            <a:xfrm>
              <a:off x="4177906" y="4000151"/>
              <a:ext cx="4553331" cy="237570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a:ln>
                  <a:noFill/>
                </a:ln>
                <a:solidFill>
                  <a:schemeClr val="tx1"/>
                </a:solidFill>
                <a:effectLst/>
                <a:latin typeface="Times New Roman" charset="0"/>
                <a:ea typeface="宋体" pitchFamily="2" charset="-122"/>
              </a:endParaRPr>
            </a:p>
          </p:txBody>
        </p:sp>
        <p:sp>
          <p:nvSpPr>
            <p:cNvPr id="14" name="TextBox 13">
              <a:extLst>
                <a:ext uri="{FF2B5EF4-FFF2-40B4-BE49-F238E27FC236}">
                  <a16:creationId xmlns:a16="http://schemas.microsoft.com/office/drawing/2014/main" id="{EE0A9038-5B96-4588-A89A-A0A962979858}"/>
                </a:ext>
              </a:extLst>
            </p:cNvPr>
            <p:cNvSpPr txBox="1"/>
            <p:nvPr/>
          </p:nvSpPr>
          <p:spPr>
            <a:xfrm>
              <a:off x="6512614" y="4491283"/>
              <a:ext cx="2416130" cy="830997"/>
            </a:xfrm>
            <a:prstGeom prst="rect">
              <a:avLst/>
            </a:prstGeom>
            <a:noFill/>
          </p:spPr>
          <p:txBody>
            <a:bodyPr wrap="square" rtlCol="0">
              <a:spAutoFit/>
            </a:bodyPr>
            <a:lstStyle/>
            <a:p>
              <a:r>
                <a:rPr lang="en-US" sz="2400" dirty="0"/>
                <a:t>Evolutionary </a:t>
              </a:r>
            </a:p>
            <a:p>
              <a:r>
                <a:rPr lang="en-US" sz="2400" dirty="0"/>
                <a:t>Algorithms</a:t>
              </a:r>
            </a:p>
          </p:txBody>
        </p:sp>
        <p:sp>
          <p:nvSpPr>
            <p:cNvPr id="16" name="Oval 15">
              <a:extLst>
                <a:ext uri="{FF2B5EF4-FFF2-40B4-BE49-F238E27FC236}">
                  <a16:creationId xmlns:a16="http://schemas.microsoft.com/office/drawing/2014/main" id="{25C55631-CAB2-40B1-B94D-C722AD2612C3}"/>
                </a:ext>
              </a:extLst>
            </p:cNvPr>
            <p:cNvSpPr/>
            <p:nvPr/>
          </p:nvSpPr>
          <p:spPr bwMode="auto">
            <a:xfrm>
              <a:off x="4078644" y="4198946"/>
              <a:ext cx="1787875" cy="2678827"/>
            </a:xfrm>
            <a:prstGeom prst="ellipse">
              <a:avLst/>
            </a:prstGeom>
            <a:gradFill>
              <a:gsLst>
                <a:gs pos="22000">
                  <a:srgbClr val="FFC000"/>
                </a:gs>
                <a:gs pos="100000">
                  <a:srgbClr val="FFFF00">
                    <a:alpha val="60000"/>
                  </a:srgbClr>
                </a:gs>
                <a:gs pos="100000">
                  <a:srgbClr val="00B8FF">
                    <a:shade val="100000"/>
                    <a:satMod val="115000"/>
                  </a:srgbClr>
                </a:gs>
              </a:gsLst>
              <a:path path="circle">
                <a:fillToRect l="50000" t="50000" r="50000" b="50000"/>
              </a:path>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dirty="0">
                <a:ln>
                  <a:noFill/>
                </a:ln>
                <a:solidFill>
                  <a:schemeClr val="tx1"/>
                </a:solidFill>
                <a:effectLst/>
                <a:latin typeface="Times New Roman" charset="0"/>
                <a:ea typeface="宋体" pitchFamily="2" charset="-122"/>
              </a:endParaRPr>
            </a:p>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lang="en-US" dirty="0">
                <a:latin typeface="Times New Roman" charset="0"/>
                <a:ea typeface="宋体" pitchFamily="2" charset="-122"/>
              </a:endParaRPr>
            </a:p>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endParaRPr kumimoji="0" lang="en-US" sz="1800" b="0" i="0" u="none" strike="noStrike" cap="none" normalizeH="0" baseline="0" dirty="0">
                <a:ln>
                  <a:noFill/>
                </a:ln>
                <a:solidFill>
                  <a:schemeClr val="tx1"/>
                </a:solidFill>
                <a:effectLst/>
                <a:latin typeface="Times New Roman" charset="0"/>
                <a:ea typeface="宋体" pitchFamily="2" charset="-122"/>
              </a:endParaRPr>
            </a:p>
            <a:p>
              <a: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pPr>
              <a:r>
                <a:rPr lang="en-US" sz="2800" dirty="0">
                  <a:latin typeface="Times New Roman" charset="0"/>
                  <a:ea typeface="宋体" pitchFamily="2" charset="-122"/>
                </a:rPr>
                <a:t>Focus in this course</a:t>
              </a:r>
              <a:endParaRPr kumimoji="0" lang="en-US" sz="2800" b="0" i="0" u="none" strike="noStrike" cap="none" normalizeH="0" baseline="0" dirty="0">
                <a:ln>
                  <a:noFill/>
                </a:ln>
                <a:solidFill>
                  <a:schemeClr val="tx1"/>
                </a:solidFill>
                <a:effectLst/>
                <a:latin typeface="Times New Roman" charset="0"/>
                <a:ea typeface="宋体" pitchFamily="2" charset="-122"/>
              </a:endParaRPr>
            </a:p>
          </p:txBody>
        </p:sp>
      </p:grpSp>
      <p:sp>
        <p:nvSpPr>
          <p:cNvPr id="15" name="Text Box 6">
            <a:extLst>
              <a:ext uri="{FF2B5EF4-FFF2-40B4-BE49-F238E27FC236}">
                <a16:creationId xmlns:a16="http://schemas.microsoft.com/office/drawing/2014/main" id="{F8A0EFAB-5118-4022-93F7-FC2A1DB88C75}"/>
              </a:ext>
            </a:extLst>
          </p:cNvPr>
          <p:cNvSpPr txBox="1">
            <a:spLocks noChangeArrowheads="1"/>
          </p:cNvSpPr>
          <p:nvPr/>
        </p:nvSpPr>
        <p:spPr bwMode="auto">
          <a:xfrm>
            <a:off x="719832" y="6468470"/>
            <a:ext cx="8352928" cy="770980"/>
          </a:xfrm>
          <a:prstGeom prst="rect">
            <a:avLst/>
          </a:prstGeom>
          <a:noFill/>
          <a:ln>
            <a:noFill/>
          </a:ln>
        </p:spPr>
        <p:txBody>
          <a:bodyPr wrap="square">
            <a:spAutoFit/>
          </a:bodyP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1007943" eaLnBrk="1" fontAlgn="auto" latinLnBrk="0" hangingPunct="1">
              <a:lnSpc>
                <a:spcPct val="100000"/>
              </a:lnSpc>
              <a:spcBef>
                <a:spcPct val="0"/>
              </a:spcBef>
              <a:spcAft>
                <a:spcPts val="0"/>
              </a:spcAft>
              <a:buClrTx/>
              <a:buSzTx/>
              <a:buFontTx/>
              <a:buNone/>
              <a:tabLst/>
              <a:defRPr/>
            </a:pPr>
            <a:r>
              <a:rPr kumimoji="0" lang="en-US" altLang="en-US" sz="2205"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rPr>
              <a:t>Here is my take on </a:t>
            </a:r>
            <a:r>
              <a:rPr lang="en-US" altLang="en-US" sz="2205" i="1" kern="0" dirty="0">
                <a:solidFill>
                  <a:srgbClr val="000000"/>
                </a:solidFill>
              </a:rPr>
              <a:t>what “Bio-inspired AI” is as well as the focus of this 2022 version of this course. </a:t>
            </a:r>
            <a:endParaRPr kumimoji="0" lang="en-US" altLang="en-US" sz="2205"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44834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681DF-FA9A-4924-8C66-E1C95B127586}"/>
              </a:ext>
            </a:extLst>
          </p:cNvPr>
          <p:cNvSpPr>
            <a:spLocks noGrp="1"/>
          </p:cNvSpPr>
          <p:nvPr>
            <p:ph idx="1"/>
          </p:nvPr>
        </p:nvSpPr>
        <p:spPr>
          <a:xfrm>
            <a:off x="503808" y="1261803"/>
            <a:ext cx="8859295" cy="3742170"/>
          </a:xfrm>
        </p:spPr>
        <p:txBody>
          <a:bodyPr>
            <a:noAutofit/>
          </a:bodyPr>
          <a:lstStyle/>
          <a:p>
            <a:r>
              <a:rPr lang="nb-NO" sz="2800" dirty="0"/>
              <a:t>Theory or </a:t>
            </a:r>
            <a:r>
              <a:rPr lang="nb-NO" sz="2800" dirty="0" err="1"/>
              <a:t>project</a:t>
            </a:r>
            <a:r>
              <a:rPr lang="nb-NO" sz="2800" dirty="0"/>
              <a:t> (</a:t>
            </a:r>
            <a:r>
              <a:rPr lang="nb-NO" sz="2800" dirty="0" err="1"/>
              <a:t>exercise</a:t>
            </a:r>
            <a:r>
              <a:rPr lang="nb-NO" sz="2800" dirty="0"/>
              <a:t>) help</a:t>
            </a:r>
          </a:p>
          <a:p>
            <a:pPr lvl="1"/>
            <a:r>
              <a:rPr lang="nb-NO" sz="2400" dirty="0"/>
              <a:t>Attend </a:t>
            </a:r>
            <a:r>
              <a:rPr lang="nb-NO" sz="2400" dirty="0" err="1"/>
              <a:t>the</a:t>
            </a:r>
            <a:r>
              <a:rPr lang="nb-NO" sz="2400" dirty="0"/>
              <a:t> </a:t>
            </a:r>
            <a:r>
              <a:rPr lang="nb-NO" sz="2400" dirty="0" err="1"/>
              <a:t>lectures</a:t>
            </a:r>
            <a:r>
              <a:rPr lang="nb-NO" sz="2400" dirty="0"/>
              <a:t>, ask questions!</a:t>
            </a:r>
          </a:p>
          <a:p>
            <a:pPr lvl="1"/>
            <a:r>
              <a:rPr lang="nb-NO" sz="2400" dirty="0"/>
              <a:t>Re-read </a:t>
            </a:r>
            <a:r>
              <a:rPr lang="nb-NO" sz="2400" dirty="0" err="1"/>
              <a:t>lecture</a:t>
            </a:r>
            <a:r>
              <a:rPr lang="nb-NO" sz="2400" dirty="0"/>
              <a:t> material (slides)</a:t>
            </a:r>
          </a:p>
          <a:p>
            <a:pPr lvl="1"/>
            <a:r>
              <a:rPr lang="nb-NO" sz="2400" dirty="0" err="1"/>
              <a:t>Carefully</a:t>
            </a:r>
            <a:r>
              <a:rPr lang="nb-NO" sz="2400" dirty="0"/>
              <a:t> </a:t>
            </a:r>
            <a:r>
              <a:rPr lang="nb-NO" sz="2400" dirty="0" err="1"/>
              <a:t>read</a:t>
            </a:r>
            <a:r>
              <a:rPr lang="nb-NO" sz="2400" dirty="0"/>
              <a:t> </a:t>
            </a:r>
            <a:r>
              <a:rPr lang="nb-NO" sz="2400" dirty="0" err="1"/>
              <a:t>the</a:t>
            </a:r>
            <a:r>
              <a:rPr lang="nb-NO" sz="2400" dirty="0"/>
              <a:t> </a:t>
            </a:r>
            <a:r>
              <a:rPr lang="nb-NO" sz="2400" dirty="0" err="1"/>
              <a:t>recommended</a:t>
            </a:r>
            <a:r>
              <a:rPr lang="nb-NO" sz="2400" dirty="0"/>
              <a:t> </a:t>
            </a:r>
            <a:r>
              <a:rPr lang="nb-NO" sz="2400" dirty="0" err="1"/>
              <a:t>reading</a:t>
            </a:r>
            <a:r>
              <a:rPr lang="nb-NO" sz="2400" dirty="0"/>
              <a:t>, </a:t>
            </a:r>
            <a:r>
              <a:rPr lang="nb-NO" sz="2400" dirty="0" err="1"/>
              <a:t>including</a:t>
            </a:r>
            <a:r>
              <a:rPr lang="nb-NO" sz="2400" dirty="0"/>
              <a:t> </a:t>
            </a:r>
            <a:r>
              <a:rPr lang="nb-NO" sz="2400" dirty="0" err="1"/>
              <a:t>text</a:t>
            </a:r>
            <a:r>
              <a:rPr lang="nb-NO" sz="2400" dirty="0"/>
              <a:t> </a:t>
            </a:r>
            <a:r>
              <a:rPr lang="nb-NO" sz="2400" dirty="0" err="1"/>
              <a:t>books</a:t>
            </a:r>
            <a:r>
              <a:rPr lang="nb-NO" sz="2400" dirty="0"/>
              <a:t> and </a:t>
            </a:r>
            <a:r>
              <a:rPr lang="nb-NO" sz="2400" dirty="0" err="1"/>
              <a:t>project</a:t>
            </a:r>
            <a:r>
              <a:rPr lang="nb-NO" sz="2400" dirty="0"/>
              <a:t> </a:t>
            </a:r>
            <a:r>
              <a:rPr lang="nb-NO" sz="2400" dirty="0" err="1"/>
              <a:t>assignments</a:t>
            </a:r>
            <a:r>
              <a:rPr lang="nb-NO" sz="2400" dirty="0"/>
              <a:t> </a:t>
            </a:r>
            <a:r>
              <a:rPr lang="nb-NO" sz="2400" dirty="0" err="1"/>
              <a:t>with</a:t>
            </a:r>
            <a:r>
              <a:rPr lang="nb-NO" sz="2400" dirty="0"/>
              <a:t> </a:t>
            </a:r>
            <a:r>
              <a:rPr lang="nb-NO" sz="2400" dirty="0" err="1"/>
              <a:t>references</a:t>
            </a:r>
            <a:endParaRPr lang="nb-NO" sz="2400" dirty="0"/>
          </a:p>
          <a:p>
            <a:pPr lvl="1"/>
            <a:r>
              <a:rPr lang="nb-NO" sz="2400" dirty="0"/>
              <a:t>Attend lab hours and as</a:t>
            </a:r>
            <a:r>
              <a:rPr lang="en-001" sz="2400" dirty="0"/>
              <a:t>k</a:t>
            </a:r>
            <a:r>
              <a:rPr lang="nb-NO" sz="2400" dirty="0"/>
              <a:t> questions (with teaching assistants)</a:t>
            </a:r>
          </a:p>
          <a:p>
            <a:pPr lvl="1"/>
            <a:r>
              <a:rPr lang="nb-NO" sz="2400" dirty="0" err="1"/>
              <a:t>Discuss</a:t>
            </a:r>
            <a:r>
              <a:rPr lang="nb-NO" sz="2400" dirty="0"/>
              <a:t> </a:t>
            </a:r>
            <a:r>
              <a:rPr lang="nb-NO" sz="2400" dirty="0" err="1"/>
              <a:t>within</a:t>
            </a:r>
            <a:r>
              <a:rPr lang="nb-NO" sz="2400" dirty="0"/>
              <a:t> </a:t>
            </a:r>
            <a:r>
              <a:rPr lang="nb-NO" sz="2400" dirty="0" err="1"/>
              <a:t>your</a:t>
            </a:r>
            <a:r>
              <a:rPr lang="nb-NO" sz="2400" dirty="0"/>
              <a:t> </a:t>
            </a:r>
            <a:r>
              <a:rPr lang="nb-NO" sz="2400" dirty="0" err="1"/>
              <a:t>project</a:t>
            </a:r>
            <a:r>
              <a:rPr lang="nb-NO" sz="2400" dirty="0"/>
              <a:t> team</a:t>
            </a:r>
          </a:p>
          <a:p>
            <a:pPr lvl="1"/>
            <a:r>
              <a:rPr lang="nb-NO" sz="2400" dirty="0"/>
              <a:t>Form </a:t>
            </a:r>
            <a:r>
              <a:rPr lang="nb-NO" sz="2400" dirty="0" err="1"/>
              <a:t>reading</a:t>
            </a:r>
            <a:r>
              <a:rPr lang="nb-NO" sz="2400" dirty="0"/>
              <a:t> </a:t>
            </a:r>
            <a:r>
              <a:rPr lang="nb-NO" sz="2400" dirty="0" err="1"/>
              <a:t>groups</a:t>
            </a:r>
            <a:r>
              <a:rPr lang="nb-NO" sz="2400" dirty="0"/>
              <a:t>, </a:t>
            </a:r>
            <a:r>
              <a:rPr lang="nb-NO" sz="2400" dirty="0" err="1"/>
              <a:t>discuss</a:t>
            </a:r>
            <a:r>
              <a:rPr lang="nb-NO" sz="2400" dirty="0"/>
              <a:t> </a:t>
            </a:r>
            <a:r>
              <a:rPr lang="nb-NO" sz="2400" dirty="0" err="1"/>
              <a:t>with</a:t>
            </a:r>
            <a:r>
              <a:rPr lang="nb-NO" sz="2400" dirty="0"/>
              <a:t> </a:t>
            </a:r>
            <a:r>
              <a:rPr lang="nb-NO" sz="2400" dirty="0" err="1"/>
              <a:t>other</a:t>
            </a:r>
            <a:r>
              <a:rPr lang="nb-NO" sz="2400" dirty="0"/>
              <a:t> students</a:t>
            </a:r>
          </a:p>
          <a:p>
            <a:pPr lvl="1"/>
            <a:r>
              <a:rPr lang="nb-NO" sz="2400" dirty="0"/>
              <a:t>Post questions </a:t>
            </a:r>
            <a:r>
              <a:rPr lang="nb-NO" sz="2400" dirty="0" err="1"/>
              <a:t>on</a:t>
            </a:r>
            <a:r>
              <a:rPr lang="nb-NO" sz="2400" dirty="0"/>
              <a:t> </a:t>
            </a:r>
            <a:r>
              <a:rPr lang="nb-NO" sz="2400" dirty="0" err="1"/>
              <a:t>Blackboard</a:t>
            </a:r>
            <a:endParaRPr lang="nb-NO" sz="2000" dirty="0"/>
          </a:p>
          <a:p>
            <a:endParaRPr lang="nb-NO" sz="2800" dirty="0"/>
          </a:p>
          <a:p>
            <a:r>
              <a:rPr lang="nb-NO" sz="2800" dirty="0"/>
              <a:t>Administrative </a:t>
            </a:r>
            <a:r>
              <a:rPr lang="nb-NO" sz="2800" dirty="0" err="1"/>
              <a:t>help</a:t>
            </a:r>
            <a:r>
              <a:rPr lang="nb-NO" sz="2800" dirty="0"/>
              <a:t> and </a:t>
            </a:r>
            <a:r>
              <a:rPr lang="nb-NO" sz="2800" dirty="0" err="1"/>
              <a:t>other</a:t>
            </a:r>
            <a:r>
              <a:rPr lang="nb-NO" sz="2800" dirty="0"/>
              <a:t> issues</a:t>
            </a:r>
          </a:p>
          <a:p>
            <a:pPr lvl="1"/>
            <a:r>
              <a:rPr lang="nb-NO" sz="2400" dirty="0"/>
              <a:t>Contact coordinating TAs (</a:t>
            </a:r>
            <a:r>
              <a:rPr lang="en-001" sz="2400" dirty="0"/>
              <a:t>Anum, </a:t>
            </a:r>
            <a:r>
              <a:rPr lang="en-001" sz="2400" dirty="0" err="1"/>
              <a:t>Helle</a:t>
            </a:r>
            <a:r>
              <a:rPr lang="nb-NO" sz="2400" dirty="0"/>
              <a:t>)</a:t>
            </a:r>
          </a:p>
          <a:p>
            <a:pPr lvl="1"/>
            <a:r>
              <a:rPr lang="nb-NO" sz="2400" dirty="0"/>
              <a:t>Contact lecturer</a:t>
            </a:r>
            <a:r>
              <a:rPr lang="en-001" sz="2400" dirty="0"/>
              <a:t>s</a:t>
            </a:r>
            <a:r>
              <a:rPr lang="nb-NO" sz="2400" dirty="0"/>
              <a:t> (me</a:t>
            </a:r>
            <a:r>
              <a:rPr lang="en-001" sz="2400" dirty="0"/>
              <a:t> or Xavier</a:t>
            </a:r>
            <a:r>
              <a:rPr lang="nb-NO" sz="2400" dirty="0"/>
              <a:t>)</a:t>
            </a:r>
          </a:p>
        </p:txBody>
      </p:sp>
      <p:sp>
        <p:nvSpPr>
          <p:cNvPr id="4" name="Title 1">
            <a:extLst>
              <a:ext uri="{FF2B5EF4-FFF2-40B4-BE49-F238E27FC236}">
                <a16:creationId xmlns:a16="http://schemas.microsoft.com/office/drawing/2014/main" id="{8D99C48D-F151-48C4-A784-8896D162EACD}"/>
              </a:ext>
            </a:extLst>
          </p:cNvPr>
          <p:cNvSpPr txBox="1">
            <a:spLocks noChangeArrowheads="1"/>
          </p:cNvSpPr>
          <p:nvPr/>
        </p:nvSpPr>
        <p:spPr bwMode="auto">
          <a:xfrm>
            <a:off x="303240" y="107429"/>
            <a:ext cx="90598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mj-lt"/>
                <a:ea typeface="SimSun" pitchFamily="2" charset="-122"/>
                <a:cs typeface="宋体" charset="-122"/>
              </a:defRPr>
            </a:lvl1pPr>
            <a:lvl2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2pPr>
            <a:lvl3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3pPr>
            <a:lvl4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4pPr>
            <a:lvl5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5pPr>
            <a:lvl6pPr marL="4572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6pPr>
            <a:lvl7pPr marL="9144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7pPr>
            <a:lvl8pPr marL="13716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8pPr>
            <a:lvl9pPr marL="18288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9pPr>
          </a:lstStyle>
          <a:p>
            <a:pPr marL="0" marR="0" lvl="0" indent="0" algn="ctr" defTabSz="457200" rtl="0" eaLnBrk="0" fontAlgn="base" latinLnBrk="0" hangingPunct="0">
              <a:lnSpc>
                <a:spcPct val="58000"/>
              </a:lnSpc>
              <a:spcBef>
                <a:spcPct val="0"/>
              </a:spcBef>
              <a:spcAft>
                <a:spcPct val="0"/>
              </a:spcAft>
              <a:buClr>
                <a:srgbClr val="000000"/>
              </a:buClr>
              <a:buSzPct val="45000"/>
              <a:buFont typeface="Wingdings" panose="05000000000000000000" pitchFamily="2" charset="2"/>
              <a:buNone/>
              <a:tabLst/>
              <a:defRPr/>
            </a:pPr>
            <a:r>
              <a:rPr kumimoji="0" lang="en-US" altLang="en-US" sz="3600" b="0" i="0" u="none" strike="noStrike" kern="0" cap="none" spc="0" normalizeH="0" baseline="0" noProof="0" dirty="0">
                <a:ln>
                  <a:noFill/>
                </a:ln>
                <a:solidFill>
                  <a:srgbClr val="000000"/>
                </a:solidFill>
                <a:effectLst/>
                <a:uLnTx/>
                <a:uFillTx/>
                <a:latin typeface="Arial"/>
                <a:ea typeface="SimSun" pitchFamily="2" charset="-122"/>
              </a:rPr>
              <a:t>Your Help and Support</a:t>
            </a:r>
          </a:p>
        </p:txBody>
      </p:sp>
    </p:spTree>
    <p:extLst>
      <p:ext uri="{BB962C8B-B14F-4D97-AF65-F5344CB8AC3E}">
        <p14:creationId xmlns:p14="http://schemas.microsoft.com/office/powerpoint/2010/main" val="577727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2BC7E4FB-88CC-4818-B4AE-9AB8D9591049}"/>
              </a:ext>
            </a:extLst>
          </p:cNvPr>
          <p:cNvSpPr>
            <a:spLocks noGrp="1"/>
          </p:cNvSpPr>
          <p:nvPr>
            <p:ph idx="1"/>
          </p:nvPr>
        </p:nvSpPr>
        <p:spPr>
          <a:xfrm>
            <a:off x="503237" y="1595462"/>
            <a:ext cx="9505627" cy="4992687"/>
          </a:xfrm>
        </p:spPr>
        <p:txBody>
          <a:bodyPr>
            <a:noAutofit/>
          </a:bodyPr>
          <a:lstStyle/>
          <a:p>
            <a:r>
              <a:rPr lang="nb-NO" sz="2400" dirty="0" err="1"/>
              <a:t>Need</a:t>
            </a:r>
            <a:r>
              <a:rPr lang="nb-NO" sz="2400" dirty="0"/>
              <a:t> ~3 students to </a:t>
            </a:r>
            <a:r>
              <a:rPr lang="nb-NO" sz="2400" dirty="0" err="1"/>
              <a:t>take</a:t>
            </a:r>
            <a:r>
              <a:rPr lang="nb-NO" sz="2400" dirty="0"/>
              <a:t> part in 2 </a:t>
            </a:r>
            <a:r>
              <a:rPr lang="nb-NO" sz="2400" dirty="0" err="1"/>
              <a:t>meetings</a:t>
            </a:r>
            <a:r>
              <a:rPr lang="nb-NO" sz="2400" dirty="0"/>
              <a:t> </a:t>
            </a:r>
            <a:r>
              <a:rPr lang="nb-NO" sz="2400" dirty="0" err="1"/>
              <a:t>this</a:t>
            </a:r>
            <a:r>
              <a:rPr lang="nb-NO" sz="2400" dirty="0"/>
              <a:t> semester</a:t>
            </a:r>
          </a:p>
          <a:p>
            <a:pPr lvl="1"/>
            <a:r>
              <a:rPr lang="nb-NO" sz="2000" dirty="0"/>
              <a:t>Minimal time </a:t>
            </a:r>
            <a:r>
              <a:rPr lang="nb-NO" sz="2000" dirty="0" err="1"/>
              <a:t>commitment</a:t>
            </a:r>
            <a:endParaRPr lang="nb-NO" sz="2000" dirty="0"/>
          </a:p>
          <a:p>
            <a:endParaRPr lang="nb-NO" sz="2400" dirty="0"/>
          </a:p>
          <a:p>
            <a:r>
              <a:rPr lang="nb-NO" sz="2400" dirty="0" err="1"/>
              <a:t>Need</a:t>
            </a:r>
            <a:r>
              <a:rPr lang="nb-NO" sz="2400" dirty="0"/>
              <a:t> to make </a:t>
            </a:r>
            <a:r>
              <a:rPr lang="nb-NO" sz="2400" dirty="0" err="1"/>
              <a:t>yourself</a:t>
            </a:r>
            <a:r>
              <a:rPr lang="nb-NO" sz="2400" dirty="0"/>
              <a:t> </a:t>
            </a:r>
            <a:r>
              <a:rPr lang="nb-NO" sz="2400" dirty="0" err="1"/>
              <a:t>available</a:t>
            </a:r>
            <a:r>
              <a:rPr lang="nb-NO" sz="2400" dirty="0"/>
              <a:t> to </a:t>
            </a:r>
            <a:r>
              <a:rPr lang="nb-NO" sz="2400" dirty="0" err="1"/>
              <a:t>other</a:t>
            </a:r>
            <a:r>
              <a:rPr lang="nb-NO" sz="2400" dirty="0"/>
              <a:t> students</a:t>
            </a:r>
          </a:p>
          <a:p>
            <a:pPr lvl="1"/>
            <a:r>
              <a:rPr lang="nb-NO" sz="2000" dirty="0"/>
              <a:t>So </a:t>
            </a:r>
            <a:r>
              <a:rPr lang="nb-NO" sz="2000" dirty="0" err="1"/>
              <a:t>that</a:t>
            </a:r>
            <a:r>
              <a:rPr lang="nb-NO" sz="2000" dirty="0"/>
              <a:t> </a:t>
            </a:r>
            <a:r>
              <a:rPr lang="nb-NO" sz="2000" dirty="0" err="1"/>
              <a:t>you</a:t>
            </a:r>
            <a:r>
              <a:rPr lang="nb-NO" sz="2000" dirty="0"/>
              <a:t> </a:t>
            </a:r>
            <a:r>
              <a:rPr lang="nb-NO" sz="2000" dirty="0" err="1"/>
              <a:t>can</a:t>
            </a:r>
            <a:r>
              <a:rPr lang="nb-NO" sz="2000" dirty="0"/>
              <a:t> </a:t>
            </a:r>
            <a:r>
              <a:rPr lang="nb-NO" sz="2000" dirty="0" err="1"/>
              <a:t>represent</a:t>
            </a:r>
            <a:r>
              <a:rPr lang="nb-NO" sz="2000" dirty="0"/>
              <a:t> </a:t>
            </a:r>
            <a:r>
              <a:rPr lang="nb-NO" sz="2000" dirty="0" err="1"/>
              <a:t>your</a:t>
            </a:r>
            <a:r>
              <a:rPr lang="nb-NO" sz="2000" dirty="0"/>
              <a:t> </a:t>
            </a:r>
            <a:r>
              <a:rPr lang="nb-NO" sz="2000" dirty="0" err="1"/>
              <a:t>own</a:t>
            </a:r>
            <a:r>
              <a:rPr lang="nb-NO" sz="2000" dirty="0"/>
              <a:t> and </a:t>
            </a:r>
            <a:r>
              <a:rPr lang="nb-NO" sz="2000" dirty="0" err="1"/>
              <a:t>their</a:t>
            </a:r>
            <a:r>
              <a:rPr lang="nb-NO" sz="2000" dirty="0"/>
              <a:t> inputs to </a:t>
            </a:r>
            <a:r>
              <a:rPr lang="nb-NO" sz="2000" dirty="0" err="1"/>
              <a:t>the</a:t>
            </a:r>
            <a:r>
              <a:rPr lang="nb-NO" sz="2000" dirty="0"/>
              <a:t> </a:t>
            </a:r>
            <a:r>
              <a:rPr lang="nb-NO" sz="2000" dirty="0" err="1"/>
              <a:t>course</a:t>
            </a:r>
            <a:endParaRPr lang="nb-NO" sz="2000" dirty="0"/>
          </a:p>
          <a:p>
            <a:endParaRPr lang="nb-NO" sz="2400" dirty="0"/>
          </a:p>
          <a:p>
            <a:r>
              <a:rPr lang="nb-NO" sz="2400" dirty="0"/>
              <a:t>Benefits: </a:t>
            </a:r>
          </a:p>
          <a:p>
            <a:pPr lvl="1"/>
            <a:r>
              <a:rPr lang="nb-NO" sz="2000" dirty="0" err="1"/>
              <a:t>Impact</a:t>
            </a:r>
            <a:r>
              <a:rPr lang="nb-NO" sz="2000" dirty="0"/>
              <a:t> </a:t>
            </a:r>
            <a:r>
              <a:rPr lang="nb-NO" sz="2000" dirty="0" err="1"/>
              <a:t>on</a:t>
            </a:r>
            <a:r>
              <a:rPr lang="nb-NO" sz="2000" dirty="0"/>
              <a:t> </a:t>
            </a:r>
            <a:r>
              <a:rPr lang="nb-NO" sz="2000" dirty="0" err="1"/>
              <a:t>the</a:t>
            </a:r>
            <a:r>
              <a:rPr lang="nb-NO" sz="2000" dirty="0"/>
              <a:t> </a:t>
            </a:r>
            <a:r>
              <a:rPr lang="nb-NO" sz="2000" dirty="0" err="1"/>
              <a:t>course</a:t>
            </a:r>
            <a:r>
              <a:rPr lang="nb-NO" sz="2000" dirty="0"/>
              <a:t> </a:t>
            </a:r>
            <a:r>
              <a:rPr lang="nb-NO" sz="2000" dirty="0" err="1"/>
              <a:t>this</a:t>
            </a:r>
            <a:r>
              <a:rPr lang="nb-NO" sz="2000" dirty="0"/>
              <a:t> and later semesters</a:t>
            </a:r>
          </a:p>
          <a:p>
            <a:pPr lvl="1"/>
            <a:r>
              <a:rPr lang="nb-NO" sz="2000" dirty="0" err="1"/>
              <a:t>Valuable</a:t>
            </a:r>
            <a:r>
              <a:rPr lang="nb-NO" sz="2000" dirty="0"/>
              <a:t> </a:t>
            </a:r>
            <a:r>
              <a:rPr lang="nb-NO" sz="2000" dirty="0" err="1"/>
              <a:t>collaboration</a:t>
            </a:r>
            <a:r>
              <a:rPr lang="nb-NO" sz="2000" dirty="0"/>
              <a:t> and </a:t>
            </a:r>
            <a:r>
              <a:rPr lang="nb-NO" sz="2000" dirty="0" err="1"/>
              <a:t>connections</a:t>
            </a:r>
            <a:endParaRPr lang="nb-NO" sz="2000" dirty="0"/>
          </a:p>
          <a:p>
            <a:endParaRPr lang="nb-NO" sz="2400" dirty="0"/>
          </a:p>
          <a:p>
            <a:r>
              <a:rPr lang="nb-NO" sz="2400" dirty="0" err="1"/>
              <a:t>Sign</a:t>
            </a:r>
            <a:r>
              <a:rPr lang="nb-NO" sz="2400" dirty="0"/>
              <a:t> up at break, </a:t>
            </a:r>
            <a:r>
              <a:rPr lang="nb-NO" sz="2400" dirty="0" err="1"/>
              <a:t>after</a:t>
            </a:r>
            <a:r>
              <a:rPr lang="nb-NO" sz="2400" dirty="0"/>
              <a:t> </a:t>
            </a:r>
            <a:r>
              <a:rPr lang="nb-NO" sz="2400" dirty="0" err="1"/>
              <a:t>the</a:t>
            </a:r>
            <a:r>
              <a:rPr lang="nb-NO" sz="2400" dirty="0"/>
              <a:t> </a:t>
            </a:r>
            <a:r>
              <a:rPr lang="nb-NO" sz="2400" dirty="0" err="1"/>
              <a:t>lecture</a:t>
            </a:r>
            <a:r>
              <a:rPr lang="nb-NO" sz="2400" dirty="0"/>
              <a:t>, or by email: </a:t>
            </a:r>
          </a:p>
          <a:p>
            <a:pPr lvl="1"/>
            <a:r>
              <a:rPr lang="nb-NO" sz="2000" dirty="0">
                <a:hlinkClick r:id="rId2"/>
              </a:rPr>
              <a:t>ole.j.mengshoel@ntnu.no</a:t>
            </a:r>
            <a:r>
              <a:rPr lang="nb-NO" sz="2000" dirty="0"/>
              <a:t> </a:t>
            </a:r>
            <a:endParaRPr lang="en-001" sz="2000" dirty="0"/>
          </a:p>
          <a:p>
            <a:pPr lvl="1"/>
            <a:r>
              <a:rPr lang="en-001" sz="2000" dirty="0">
                <a:hlinkClick r:id="rId3"/>
              </a:rPr>
              <a:t>xavier.sanchezdz@ntnu.no</a:t>
            </a:r>
            <a:endParaRPr lang="en-001" sz="2000" dirty="0"/>
          </a:p>
        </p:txBody>
      </p:sp>
      <p:sp>
        <p:nvSpPr>
          <p:cNvPr id="8" name="Title 1">
            <a:extLst>
              <a:ext uri="{FF2B5EF4-FFF2-40B4-BE49-F238E27FC236}">
                <a16:creationId xmlns:a16="http://schemas.microsoft.com/office/drawing/2014/main" id="{F463DD9E-C092-4A46-B9B5-BB9491E35B94}"/>
              </a:ext>
            </a:extLst>
          </p:cNvPr>
          <p:cNvSpPr txBox="1">
            <a:spLocks noChangeArrowheads="1"/>
          </p:cNvSpPr>
          <p:nvPr/>
        </p:nvSpPr>
        <p:spPr bwMode="auto">
          <a:xfrm>
            <a:off x="303240" y="107429"/>
            <a:ext cx="90598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mj-lt"/>
                <a:ea typeface="SimSun" pitchFamily="2" charset="-122"/>
                <a:cs typeface="宋体" charset="-122"/>
              </a:defRPr>
            </a:lvl1pPr>
            <a:lvl2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2pPr>
            <a:lvl3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3pPr>
            <a:lvl4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4pPr>
            <a:lvl5pPr algn="ctr" defTabSz="457200" rtl="0" eaLnBrk="0" fontAlgn="base" hangingPunct="0">
              <a:lnSpc>
                <a:spcPct val="58000"/>
              </a:lnSpc>
              <a:spcBef>
                <a:spcPct val="0"/>
              </a:spcBef>
              <a:spcAft>
                <a:spcPct val="0"/>
              </a:spcAft>
              <a:buClr>
                <a:srgbClr val="000000"/>
              </a:buClr>
              <a:buSzPct val="45000"/>
              <a:buFont typeface="Wingdings" panose="05000000000000000000" pitchFamily="2" charset="2"/>
              <a:defRPr sz="2800">
                <a:solidFill>
                  <a:srgbClr val="000000"/>
                </a:solidFill>
                <a:latin typeface="Arial" charset="0"/>
                <a:ea typeface="SimSun" pitchFamily="2" charset="-122"/>
                <a:cs typeface="宋体" charset="-122"/>
              </a:defRPr>
            </a:lvl5pPr>
            <a:lvl6pPr marL="4572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6pPr>
            <a:lvl7pPr marL="9144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7pPr>
            <a:lvl8pPr marL="13716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8pPr>
            <a:lvl9pPr marL="1828800" algn="ctr" defTabSz="457200" rtl="0" fontAlgn="base" hangingPunct="0">
              <a:lnSpc>
                <a:spcPct val="58000"/>
              </a:lnSpc>
              <a:spcBef>
                <a:spcPct val="0"/>
              </a:spcBef>
              <a:spcAft>
                <a:spcPct val="0"/>
              </a:spcAft>
              <a:buClr>
                <a:srgbClr val="000000"/>
              </a:buClr>
              <a:buSzPct val="45000"/>
              <a:buFont typeface="Wingdings" pitchFamily="2" charset="2"/>
              <a:defRPr sz="2800">
                <a:solidFill>
                  <a:srgbClr val="000000"/>
                </a:solidFill>
                <a:latin typeface="Arial" charset="0"/>
                <a:ea typeface="宋体" pitchFamily="2" charset="-122"/>
              </a:defRPr>
            </a:lvl9pPr>
          </a:lstStyle>
          <a:p>
            <a:pPr marL="0" marR="0" lvl="0" indent="0" algn="ctr" defTabSz="457200" rtl="0" eaLnBrk="0" fontAlgn="base" latinLnBrk="0" hangingPunct="0">
              <a:lnSpc>
                <a:spcPct val="58000"/>
              </a:lnSpc>
              <a:spcBef>
                <a:spcPct val="0"/>
              </a:spcBef>
              <a:spcAft>
                <a:spcPct val="0"/>
              </a:spcAft>
              <a:buClr>
                <a:srgbClr val="000000"/>
              </a:buClr>
              <a:buSzPct val="45000"/>
              <a:buFont typeface="Wingdings" panose="05000000000000000000" pitchFamily="2" charset="2"/>
              <a:buNone/>
              <a:tabLst/>
              <a:defRPr/>
            </a:pPr>
            <a:r>
              <a:rPr kumimoji="0" lang="en-US" altLang="en-US" sz="3600" b="0" i="0" u="none" strike="noStrike" kern="0" cap="none" spc="0" normalizeH="0" baseline="0" noProof="0" dirty="0">
                <a:ln>
                  <a:noFill/>
                </a:ln>
                <a:solidFill>
                  <a:srgbClr val="000000"/>
                </a:solidFill>
                <a:effectLst/>
                <a:uLnTx/>
                <a:uFillTx/>
                <a:latin typeface="Arial"/>
                <a:ea typeface="SimSun" pitchFamily="2" charset="-122"/>
              </a:rPr>
              <a:t>Reference Group - Reminder</a:t>
            </a:r>
          </a:p>
        </p:txBody>
      </p:sp>
    </p:spTree>
    <p:extLst>
      <p:ext uri="{BB962C8B-B14F-4D97-AF65-F5344CB8AC3E}">
        <p14:creationId xmlns:p14="http://schemas.microsoft.com/office/powerpoint/2010/main" val="1997024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51684BE-8A8F-4A51-9341-D090192BAD68}"/>
              </a:ext>
            </a:extLst>
          </p:cNvPr>
          <p:cNvSpPr/>
          <p:nvPr/>
        </p:nvSpPr>
        <p:spPr>
          <a:xfrm>
            <a:off x="1800225" y="2749550"/>
            <a:ext cx="6696075" cy="2060575"/>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altLang="en-US" sz="3200" b="1" i="0" u="none" strike="noStrike" kern="1200" cap="none" spc="0" normalizeH="0" baseline="0" noProof="0" dirty="0">
                <a:ln>
                  <a:noFill/>
                </a:ln>
                <a:solidFill>
                  <a:srgbClr val="000000"/>
                </a:solidFill>
                <a:effectLst/>
                <a:uLnTx/>
                <a:uFillTx/>
                <a:latin typeface="Arial"/>
                <a:ea typeface="SimSun" panose="02010600030101010101" pitchFamily="2" charset="-122"/>
                <a:cs typeface="+mn-cs"/>
              </a:rPr>
              <a:t>In Conclusion:  </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GB" altLang="en-US" sz="3200" b="1" i="0" u="none" strike="noStrike" kern="1200" cap="none" spc="0" normalizeH="0" baseline="0" noProof="0" dirty="0">
              <a:ln>
                <a:noFill/>
              </a:ln>
              <a:solidFill>
                <a:srgbClr val="000000"/>
              </a:solidFill>
              <a:effectLst/>
              <a:uLnTx/>
              <a:uFillTx/>
              <a:latin typeface="Arial"/>
              <a:ea typeface="SimSun" panose="02010600030101010101" pitchFamily="2" charset="-122"/>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altLang="en-US" sz="3200" b="1" i="0" u="none" strike="noStrike" kern="1200" cap="none" spc="0" normalizeH="0" baseline="0" noProof="0" dirty="0">
                <a:ln>
                  <a:noFill/>
                </a:ln>
                <a:solidFill>
                  <a:srgbClr val="000000"/>
                </a:solidFill>
                <a:effectLst/>
                <a:uLnTx/>
                <a:uFillTx/>
                <a:latin typeface="Arial"/>
                <a:ea typeface="SimSun" panose="02010600030101010101" pitchFamily="2" charset="-122"/>
                <a:cs typeface="+mn-cs"/>
              </a:rPr>
              <a:t>Welcome to IT3708 – “Bio-Inspired Artificial Intelligence”!</a:t>
            </a:r>
            <a:endParaRPr kumimoji="0" lang="nb-NO" sz="3200" b="1" i="0" u="none" strike="noStrike" kern="1200" cap="none" spc="0" normalizeH="0" baseline="0" noProof="0" dirty="0">
              <a:ln>
                <a:noFill/>
              </a:ln>
              <a:solidFill>
                <a:srgbClr val="000000"/>
              </a:solidFill>
              <a:effectLst/>
              <a:uLnTx/>
              <a:uFillTx/>
              <a:latin typeface="Arial"/>
              <a:ea typeface="SimSun" panose="02010600030101010101" pitchFamily="2" charset="-122"/>
              <a:cs typeface="+mn-cs"/>
            </a:endParaRPr>
          </a:p>
        </p:txBody>
      </p:sp>
    </p:spTree>
    <p:extLst>
      <p:ext uri="{BB962C8B-B14F-4D97-AF65-F5344CB8AC3E}">
        <p14:creationId xmlns:p14="http://schemas.microsoft.com/office/powerpoint/2010/main" val="3664544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FFB636AE-D986-4242-9578-1D8E5A5BB070}"/>
              </a:ext>
            </a:extLst>
          </p:cNvPr>
          <p:cNvSpPr>
            <a:spLocks noChangeArrowheads="1"/>
          </p:cNvSpPr>
          <p:nvPr/>
        </p:nvSpPr>
        <p:spPr bwMode="auto">
          <a:xfrm>
            <a:off x="4465638" y="608013"/>
            <a:ext cx="11763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0">
              <a:lnSpc>
                <a:spcPct val="58000"/>
              </a:lnSpc>
              <a:spcBef>
                <a:spcPct val="0"/>
              </a:spcBef>
              <a:spcAft>
                <a:spcPct val="0"/>
              </a:spcAft>
              <a:buClr>
                <a:srgbClr val="000000"/>
              </a:buClr>
              <a:buSzPct val="45000"/>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pic>
        <p:nvPicPr>
          <p:cNvPr id="126979" name="Picture 3">
            <a:extLst>
              <a:ext uri="{FF2B5EF4-FFF2-40B4-BE49-F238E27FC236}">
                <a16:creationId xmlns:a16="http://schemas.microsoft.com/office/drawing/2014/main" id="{83076F7C-BDBA-4232-A55D-E4FDBCFB14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481013"/>
            <a:ext cx="4041775" cy="728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Rectangle 4" descr="White marble">
            <a:extLst>
              <a:ext uri="{FF2B5EF4-FFF2-40B4-BE49-F238E27FC236}">
                <a16:creationId xmlns:a16="http://schemas.microsoft.com/office/drawing/2014/main" id="{FB47FC56-C00B-4642-ADD7-AE37C9D44C6B}"/>
              </a:ext>
            </a:extLst>
          </p:cNvPr>
          <p:cNvSpPr>
            <a:spLocks noChangeArrowheads="1"/>
          </p:cNvSpPr>
          <p:nvPr/>
        </p:nvSpPr>
        <p:spPr bwMode="auto">
          <a:xfrm>
            <a:off x="4894263" y="5029200"/>
            <a:ext cx="944562" cy="131763"/>
          </a:xfrm>
          <a:prstGeom prst="rect">
            <a:avLst/>
          </a:prstGeom>
          <a:blipFill dpi="0" rotWithShape="0">
            <a:blip r:embed="rId4"/>
            <a:srcRect/>
            <a:tile tx="0" ty="0" sx="100000" sy="100000" flip="none" algn="tl"/>
          </a:blipFill>
          <a:ln w="12700">
            <a:solidFill>
              <a:srgbClr val="EEEEEE"/>
            </a:solidFill>
            <a:miter lim="800000"/>
            <a:headEnd/>
            <a:tailEnd/>
          </a:ln>
        </p:spPr>
        <p:txBody>
          <a:bodyPr wrap="none" lIns="100794" tIns="50397" rIns="100794" bIns="50397"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0">
              <a:lnSpc>
                <a:spcPct val="58000"/>
              </a:lnSpc>
              <a:spcBef>
                <a:spcPct val="0"/>
              </a:spcBef>
              <a:spcAft>
                <a:spcPct val="0"/>
              </a:spcAft>
              <a:buClr>
                <a:srgbClr val="000000"/>
              </a:buClr>
              <a:buSzPct val="45000"/>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grpSp>
        <p:nvGrpSpPr>
          <p:cNvPr id="126981" name="Group 5">
            <a:extLst>
              <a:ext uri="{FF2B5EF4-FFF2-40B4-BE49-F238E27FC236}">
                <a16:creationId xmlns:a16="http://schemas.microsoft.com/office/drawing/2014/main" id="{4C64DD5C-CC10-4255-9225-C08B9929E461}"/>
              </a:ext>
            </a:extLst>
          </p:cNvPr>
          <p:cNvGrpSpPr>
            <a:grpSpLocks/>
          </p:cNvGrpSpPr>
          <p:nvPr/>
        </p:nvGrpSpPr>
        <p:grpSpPr bwMode="auto">
          <a:xfrm>
            <a:off x="5562600" y="1033463"/>
            <a:ext cx="4232275" cy="1527175"/>
            <a:chOff x="2867" y="966"/>
            <a:chExt cx="2419" cy="872"/>
          </a:xfrm>
        </p:grpSpPr>
        <p:sp>
          <p:nvSpPr>
            <p:cNvPr id="126983" name="AutoShape 6">
              <a:extLst>
                <a:ext uri="{FF2B5EF4-FFF2-40B4-BE49-F238E27FC236}">
                  <a16:creationId xmlns:a16="http://schemas.microsoft.com/office/drawing/2014/main" id="{D79AA89D-93DD-47D5-A9A5-F7BF37134D15}"/>
                </a:ext>
              </a:extLst>
            </p:cNvPr>
            <p:cNvSpPr>
              <a:spLocks noChangeArrowheads="1"/>
            </p:cNvSpPr>
            <p:nvPr/>
          </p:nvSpPr>
          <p:spPr bwMode="auto">
            <a:xfrm>
              <a:off x="2867" y="966"/>
              <a:ext cx="2419" cy="727"/>
            </a:xfrm>
            <a:prstGeom prst="wedgeRoundRectCallout">
              <a:avLst>
                <a:gd name="adj1" fmla="val -41681"/>
                <a:gd name="adj2" fmla="val 66667"/>
                <a:gd name="adj3" fmla="val 16667"/>
              </a:avLst>
            </a:prstGeom>
            <a:gradFill rotWithShape="0">
              <a:gsLst>
                <a:gs pos="0">
                  <a:srgbClr val="FEEBB4"/>
                </a:gs>
                <a:gs pos="100000">
                  <a:srgbClr val="FEF5D9"/>
                </a:gs>
              </a:gsLst>
              <a:lin ang="5400000" scaled="1"/>
            </a:gra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0">
                <a:lnSpc>
                  <a:spcPct val="58000"/>
                </a:lnSpc>
                <a:spcBef>
                  <a:spcPct val="0"/>
                </a:spcBef>
                <a:spcAft>
                  <a:spcPct val="0"/>
                </a:spcAft>
                <a:buClr>
                  <a:srgbClr val="000000"/>
                </a:buClr>
                <a:buSzPct val="45000"/>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sp>
          <p:nvSpPr>
            <p:cNvPr id="286727" name="Rectangle 7">
              <a:extLst>
                <a:ext uri="{FF2B5EF4-FFF2-40B4-BE49-F238E27FC236}">
                  <a16:creationId xmlns:a16="http://schemas.microsoft.com/office/drawing/2014/main" id="{6D8DAF4D-AF23-48EE-87DF-177D18E181BE}"/>
                </a:ext>
              </a:extLst>
            </p:cNvPr>
            <p:cNvSpPr>
              <a:spLocks noChangeArrowheads="1"/>
            </p:cNvSpPr>
            <p:nvPr/>
          </p:nvSpPr>
          <p:spPr bwMode="auto">
            <a:xfrm>
              <a:off x="2885" y="1084"/>
              <a:ext cx="2342" cy="436"/>
            </a:xfrm>
            <a:prstGeom prst="rect">
              <a:avLst/>
            </a:prstGeom>
            <a:noFill/>
            <a:ln w="9525">
              <a:noFill/>
              <a:miter lim="800000"/>
              <a:headEnd/>
              <a:tailEnd/>
            </a:ln>
            <a:effectLst/>
          </p:spPr>
          <p:txBody>
            <a:bodyPr lIns="90488" tIns="44450" rIns="90488" bIns="44450">
              <a:spAutoFit/>
            </a:bodyPr>
            <a:lstStyle/>
            <a:p>
              <a:pPr marL="0" marR="0" lvl="0" indent="0" algn="ctr" defTabSz="1006194" rtl="0" eaLnBrk="0" fontAlgn="base" latinLnBrk="0" hangingPunct="0">
                <a:lnSpc>
                  <a:spcPct val="90000"/>
                </a:lnSpc>
                <a:spcBef>
                  <a:spcPct val="0"/>
                </a:spcBef>
                <a:spcAft>
                  <a:spcPct val="0"/>
                </a:spcAft>
                <a:buClr>
                  <a:srgbClr val="000000"/>
                </a:buClr>
                <a:buSzPct val="45000"/>
                <a:buFont typeface="Wingdings" charset="2"/>
                <a:buNone/>
                <a:tabLst/>
                <a:defRPr/>
              </a:pPr>
              <a:r>
                <a:rPr kumimoji="0" lang="en-US" sz="4900" b="1" i="0" u="none" strike="noStrike" kern="1200" cap="none" spc="0" normalizeH="0" baseline="0" noProof="0">
                  <a:ln>
                    <a:noFill/>
                  </a:ln>
                  <a:solidFill>
                    <a:srgbClr val="000000"/>
                  </a:solidFill>
                  <a:effectLst>
                    <a:outerShdw blurRad="38100" dist="38100" dir="2700000" algn="tl">
                      <a:srgbClr val="C0C0C0"/>
                    </a:outerShdw>
                  </a:effectLst>
                  <a:uLnTx/>
                  <a:uFillTx/>
                  <a:latin typeface="Baskerville" charset="0"/>
                  <a:ea typeface="宋体" charset="-122"/>
                  <a:cs typeface="+mn-cs"/>
                </a:rPr>
                <a:t>Questions?</a:t>
              </a:r>
            </a:p>
          </p:txBody>
        </p:sp>
      </p:grpSp>
      <p:sp>
        <p:nvSpPr>
          <p:cNvPr id="126982" name="Rectangle 8">
            <a:extLst>
              <a:ext uri="{FF2B5EF4-FFF2-40B4-BE49-F238E27FC236}">
                <a16:creationId xmlns:a16="http://schemas.microsoft.com/office/drawing/2014/main" id="{C5248E3E-B017-4FAD-BA85-63D739572CB8}"/>
              </a:ext>
            </a:extLst>
          </p:cNvPr>
          <p:cNvSpPr>
            <a:spLocks noChangeArrowheads="1"/>
          </p:cNvSpPr>
          <p:nvPr/>
        </p:nvSpPr>
        <p:spPr bwMode="auto">
          <a:xfrm>
            <a:off x="4583113" y="4648200"/>
            <a:ext cx="1279525"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745" tIns="48997" rIns="99745" bIns="48997">
            <a:spAutoFit/>
          </a:bodyPr>
          <a:lstStyle>
            <a:lvl1pPr defTabSz="1004888">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defTabSz="1004888">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defTabSz="1004888">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defTabSz="1004888">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defTabSz="1004888">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1004888"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marL="0" marR="0" lvl="0" indent="0" algn="ctr" defTabSz="1004888" rtl="0" eaLnBrk="0" fontAlgn="base" latinLnBrk="0" hangingPunct="0">
              <a:lnSpc>
                <a:spcPct val="90000"/>
              </a:lnSpc>
              <a:spcBef>
                <a:spcPct val="0"/>
              </a:spcBef>
              <a:spcAft>
                <a:spcPct val="0"/>
              </a:spcAft>
              <a:buClr>
                <a:srgbClr val="000000"/>
              </a:buClr>
              <a:buSzPct val="45000"/>
              <a:buFont typeface="Wingdings" panose="05000000000000000000" pitchFamily="2" charset="2"/>
              <a:buNone/>
              <a:tabLst/>
              <a:defRPr/>
            </a:pPr>
            <a:r>
              <a:rPr kumimoji="0" lang="en-US" altLang="en-US" sz="2200" b="1" i="1" u="none" strike="noStrike" kern="1200" cap="none" spc="0" normalizeH="0" baseline="0" noProof="0">
                <a:ln>
                  <a:noFill/>
                </a:ln>
                <a:solidFill>
                  <a:srgbClr val="000000"/>
                </a:solidFill>
                <a:effectLst/>
                <a:uLnTx/>
                <a:uFillTx/>
                <a:latin typeface="Book Antiqua" panose="02040602050305030304" pitchFamily="18" charset="0"/>
                <a:ea typeface="SimSun" panose="02010600030101010101" pitchFamily="2" charset="-122"/>
                <a:cs typeface="+mn-cs"/>
              </a:rPr>
              <a:t>Faculty</a:t>
            </a:r>
          </a:p>
        </p:txBody>
      </p:sp>
    </p:spTree>
    <p:extLst>
      <p:ext uri="{BB962C8B-B14F-4D97-AF65-F5344CB8AC3E}">
        <p14:creationId xmlns:p14="http://schemas.microsoft.com/office/powerpoint/2010/main" val="252898890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a:extLst>
              <a:ext uri="{FF2B5EF4-FFF2-40B4-BE49-F238E27FC236}">
                <a16:creationId xmlns:a16="http://schemas.microsoft.com/office/drawing/2014/main" id="{1FCE8940-805B-403F-BE34-C63364B24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1659532"/>
            <a:ext cx="8789988" cy="509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5">
            <a:extLst>
              <a:ext uri="{FF2B5EF4-FFF2-40B4-BE49-F238E27FC236}">
                <a16:creationId xmlns:a16="http://schemas.microsoft.com/office/drawing/2014/main" id="{18922CB2-4776-4F9B-9FF8-1C0A27C51F09}"/>
              </a:ext>
            </a:extLst>
          </p:cNvPr>
          <p:cNvSpPr>
            <a:spLocks noGrp="1" noChangeArrowheads="1"/>
          </p:cNvSpPr>
          <p:nvPr>
            <p:ph type="title"/>
          </p:nvPr>
        </p:nvSpPr>
        <p:spPr>
          <a:xfrm>
            <a:off x="457200" y="239713"/>
            <a:ext cx="9063038" cy="1079500"/>
          </a:xfrm>
        </p:spPr>
        <p:txBody>
          <a:bodyPr/>
          <a:lstStyle/>
          <a:p>
            <a:pPr eaLnBrk="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z="3600"/>
              <a:t>Abstraction in Flying and in </a:t>
            </a:r>
            <a:br>
              <a:rPr lang="en-GB" altLang="en-US" sz="3600"/>
            </a:br>
            <a:r>
              <a:rPr lang="en-GB" altLang="en-US" sz="3600"/>
              <a:t>(Bio-Inspired) Artificial Intelligence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4A8387E0-AA13-4250-A6AE-5A248454933B}"/>
              </a:ext>
            </a:extLst>
          </p:cNvPr>
          <p:cNvSpPr txBox="1">
            <a:spLocks noChangeArrowheads="1"/>
          </p:cNvSpPr>
          <p:nvPr/>
        </p:nvSpPr>
        <p:spPr bwMode="auto">
          <a:xfrm>
            <a:off x="360363" y="1258888"/>
            <a:ext cx="69834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50" tIns="50377" rIns="100750" bIns="50377"/>
          <a:lstStyle>
            <a:lvl1pPr marL="342900" indent="-342900">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a:lnSpc>
                <a:spcPct val="90000"/>
              </a:lnSpc>
              <a:spcBef>
                <a:spcPct val="20000"/>
              </a:spcBef>
              <a:spcAft>
                <a:spcPct val="0"/>
              </a:spcAft>
              <a:buFont typeface="Arial" panose="020B0604020202020204" pitchFamily="34" charset="0"/>
              <a:buChar char="•"/>
            </a:pPr>
            <a:r>
              <a:rPr lang="en-US" altLang="en-US" sz="2200" b="1">
                <a:latin typeface="Calibri" panose="020F0502020204030204" pitchFamily="34" charset="0"/>
              </a:rPr>
              <a:t>Evolutionaries</a:t>
            </a:r>
            <a:r>
              <a:rPr lang="en-US" altLang="en-US" sz="2200">
                <a:latin typeface="Calibri" panose="020F0502020204030204" pitchFamily="34" charset="0"/>
              </a:rPr>
              <a:t>: bio-inspired AI methods, especially  from evolution and genetics – incl. evolutionary algorithms, genetic algorithms, and genetic programming [Darwin, 1859] [Holland, 1975] [Goldberg, 1989]. </a:t>
            </a:r>
          </a:p>
          <a:p>
            <a:pPr>
              <a:lnSpc>
                <a:spcPct val="90000"/>
              </a:lnSpc>
              <a:spcBef>
                <a:spcPct val="20000"/>
              </a:spcBef>
              <a:spcAft>
                <a:spcPct val="0"/>
              </a:spcAft>
              <a:buFont typeface="Arial" panose="020B0604020202020204" pitchFamily="34" charset="0"/>
              <a:buChar char="•"/>
            </a:pPr>
            <a:r>
              <a:rPr lang="en-US" altLang="en-US" sz="2200" b="1">
                <a:latin typeface="Calibri" panose="020F0502020204030204" pitchFamily="34" charset="0"/>
              </a:rPr>
              <a:t>Connectionists</a:t>
            </a:r>
            <a:r>
              <a:rPr lang="en-US" altLang="en-US" sz="2200">
                <a:latin typeface="Calibri" panose="020F0502020204030204" pitchFamily="34" charset="0"/>
              </a:rPr>
              <a:t>: (deep) neural networks - reverse engineer the brain [Werbos, 1974] [Rumelhart &amp; McClelland, 1986] [Bengio, 2009] [Goodfellow et al., 2016].</a:t>
            </a:r>
            <a:endParaRPr lang="en-US" altLang="en-US" sz="2200" b="1">
              <a:latin typeface="Calibri" panose="020F0502020204030204" pitchFamily="34" charset="0"/>
            </a:endParaRPr>
          </a:p>
          <a:p>
            <a:pPr>
              <a:lnSpc>
                <a:spcPct val="90000"/>
              </a:lnSpc>
              <a:spcBef>
                <a:spcPct val="20000"/>
              </a:spcBef>
              <a:spcAft>
                <a:spcPct val="0"/>
              </a:spcAft>
              <a:buFont typeface="Arial" panose="020B0604020202020204" pitchFamily="34" charset="0"/>
              <a:buChar char="•"/>
            </a:pPr>
            <a:r>
              <a:rPr lang="en-US" altLang="en-US" sz="2200" b="1">
                <a:latin typeface="Calibri" panose="020F0502020204030204" pitchFamily="34" charset="0"/>
              </a:rPr>
              <a:t>Bayesians</a:t>
            </a:r>
            <a:r>
              <a:rPr lang="en-US" altLang="en-US" sz="2200">
                <a:latin typeface="Calibri" panose="020F0502020204030204" pitchFamily="34" charset="0"/>
              </a:rPr>
              <a:t>: learning as inference using - Bayes rule, Bayesian networks,  and probabilistic graphical models [Duda &amp; Hart, 1973] [Pearl, 1988] [Jelinek, 1997][Darwiche, 2009] [Koller &amp; Friedman, 2009] [Blake, 2011]. </a:t>
            </a:r>
          </a:p>
          <a:p>
            <a:pPr>
              <a:lnSpc>
                <a:spcPct val="90000"/>
              </a:lnSpc>
              <a:spcBef>
                <a:spcPct val="20000"/>
              </a:spcBef>
              <a:spcAft>
                <a:spcPct val="0"/>
              </a:spcAft>
              <a:buFont typeface="Arial" panose="020B0604020202020204" pitchFamily="34" charset="0"/>
              <a:buChar char="•"/>
            </a:pPr>
            <a:r>
              <a:rPr lang="en-US" altLang="en-US" sz="2200" b="1">
                <a:latin typeface="Calibri" panose="020F0502020204030204" pitchFamily="34" charset="0"/>
              </a:rPr>
              <a:t>Symbolists</a:t>
            </a:r>
            <a:r>
              <a:rPr lang="en-US" altLang="en-US" sz="2200">
                <a:latin typeface="Calibri" panose="020F0502020204030204" pitchFamily="34" charset="0"/>
              </a:rPr>
              <a:t>: intelligence as symbol manipulation[Newell &amp; Simon, 1976] [Michalski et al., 1983] [Breiman et al., 1984] [Quinlan, 1992]. </a:t>
            </a:r>
          </a:p>
          <a:p>
            <a:pPr>
              <a:lnSpc>
                <a:spcPct val="90000"/>
              </a:lnSpc>
              <a:spcBef>
                <a:spcPct val="20000"/>
              </a:spcBef>
              <a:spcAft>
                <a:spcPct val="0"/>
              </a:spcAft>
              <a:buFont typeface="Arial" panose="020B0604020202020204" pitchFamily="34" charset="0"/>
              <a:buChar char="•"/>
            </a:pPr>
            <a:r>
              <a:rPr lang="en-US" altLang="en-US" sz="2200" b="1">
                <a:latin typeface="Calibri" panose="020F0502020204030204" pitchFamily="34" charset="0"/>
              </a:rPr>
              <a:t>Analogizers</a:t>
            </a:r>
            <a:r>
              <a:rPr lang="en-US" altLang="en-US" sz="2200">
                <a:latin typeface="Calibri" panose="020F0502020204030204" pitchFamily="34" charset="0"/>
              </a:rPr>
              <a:t>:  learning by recognizing similarities [Boser et al., 1992] [Kolodner, 1993] [Cristianini &amp; Shawe-Taylor, 2000].  </a:t>
            </a:r>
          </a:p>
        </p:txBody>
      </p:sp>
      <p:sp>
        <p:nvSpPr>
          <p:cNvPr id="23555" name="Slide Number Placeholder 1">
            <a:extLst>
              <a:ext uri="{FF2B5EF4-FFF2-40B4-BE49-F238E27FC236}">
                <a16:creationId xmlns:a16="http://schemas.microsoft.com/office/drawing/2014/main" id="{BFBEB267-5468-46F7-8219-716D006D6693}"/>
              </a:ext>
            </a:extLst>
          </p:cNvPr>
          <p:cNvSpPr>
            <a:spLocks noGrp="1"/>
          </p:cNvSpPr>
          <p:nvPr>
            <p:ph type="sldNum" sz="quarter" idx="12"/>
          </p:nvPr>
        </p:nvSpPr>
        <p:spPr>
          <a:xfrm>
            <a:off x="7477125" y="7104063"/>
            <a:ext cx="2352675" cy="401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a:lnSpc>
                <a:spcPct val="90000"/>
              </a:lnSpc>
              <a:spcAft>
                <a:spcPct val="0"/>
              </a:spcAft>
              <a:buFont typeface="Wingdings" panose="05000000000000000000" pitchFamily="2" charset="2"/>
              <a:buNone/>
            </a:pPr>
            <a:fld id="{82D07E89-8C83-489F-B969-C40E23974ED2}" type="slidenum">
              <a:rPr lang="en-US" altLang="en-US" sz="1100" smtClean="0">
                <a:solidFill>
                  <a:srgbClr val="FFFFFF"/>
                </a:solidFill>
                <a:latin typeface="Times New Roman" panose="02020603050405020304" pitchFamily="18" charset="0"/>
              </a:rPr>
              <a:pPr>
                <a:lnSpc>
                  <a:spcPct val="90000"/>
                </a:lnSpc>
                <a:spcAft>
                  <a:spcPct val="0"/>
                </a:spcAft>
                <a:buFont typeface="Wingdings" panose="05000000000000000000" pitchFamily="2" charset="2"/>
                <a:buNone/>
              </a:pPr>
              <a:t>8</a:t>
            </a:fld>
            <a:endParaRPr lang="en-US" altLang="en-US" sz="1100">
              <a:solidFill>
                <a:srgbClr val="FFFFFF"/>
              </a:solidFill>
              <a:latin typeface="Times New Roman" panose="02020603050405020304" pitchFamily="18" charset="0"/>
            </a:endParaRPr>
          </a:p>
        </p:txBody>
      </p:sp>
      <p:sp>
        <p:nvSpPr>
          <p:cNvPr id="23556" name="Rectangle 2">
            <a:extLst>
              <a:ext uri="{FF2B5EF4-FFF2-40B4-BE49-F238E27FC236}">
                <a16:creationId xmlns:a16="http://schemas.microsoft.com/office/drawing/2014/main" id="{4E66F35B-EB9B-41AD-8017-9DDDB627139F}"/>
              </a:ext>
            </a:extLst>
          </p:cNvPr>
          <p:cNvSpPr>
            <a:spLocks noGrp="1" noChangeArrowheads="1"/>
          </p:cNvSpPr>
          <p:nvPr>
            <p:ph type="title"/>
          </p:nvPr>
        </p:nvSpPr>
        <p:spPr>
          <a:xfrm>
            <a:off x="508000" y="255588"/>
            <a:ext cx="9063038" cy="1079500"/>
          </a:xfrm>
        </p:spPr>
        <p:txBody>
          <a:bodyPr/>
          <a:lstStyle/>
          <a:p>
            <a:pPr eaLnBrk="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z="3600"/>
              <a:t>Machine Learning “Tribes” </a:t>
            </a:r>
            <a:r>
              <a:rPr lang="en-US" altLang="en-US" sz="3600"/>
              <a:t>[Domingos, 2015]</a:t>
            </a:r>
            <a:endParaRPr lang="en-GB" altLang="en-US" sz="3600"/>
          </a:p>
        </p:txBody>
      </p:sp>
      <p:sp>
        <p:nvSpPr>
          <p:cNvPr id="23557" name="Rectangle 2">
            <a:extLst>
              <a:ext uri="{FF2B5EF4-FFF2-40B4-BE49-F238E27FC236}">
                <a16:creationId xmlns:a16="http://schemas.microsoft.com/office/drawing/2014/main" id="{53363BDC-B899-417D-AEF9-EF03DE94E664}"/>
              </a:ext>
            </a:extLst>
          </p:cNvPr>
          <p:cNvSpPr>
            <a:spLocks noChangeArrowheads="1"/>
          </p:cNvSpPr>
          <p:nvPr/>
        </p:nvSpPr>
        <p:spPr bwMode="auto">
          <a:xfrm>
            <a:off x="577850" y="2605088"/>
            <a:ext cx="6694488" cy="2770187"/>
          </a:xfrm>
          <a:prstGeom prst="rect">
            <a:avLst/>
          </a:prstGeom>
          <a:noFill/>
          <a:ln w="25400" algn="ctr">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800">
              <a:solidFill>
                <a:schemeClr val="tx1"/>
              </a:solidFill>
              <a:latin typeface="Times New Roman" panose="02020603050405020304" pitchFamily="18" charset="0"/>
            </a:endParaRPr>
          </a:p>
        </p:txBody>
      </p:sp>
      <p:sp>
        <p:nvSpPr>
          <p:cNvPr id="23558" name="Rectangular Callout 8">
            <a:extLst>
              <a:ext uri="{FF2B5EF4-FFF2-40B4-BE49-F238E27FC236}">
                <a16:creationId xmlns:a16="http://schemas.microsoft.com/office/drawing/2014/main" id="{4B6945B3-16AF-4D5B-84FE-8E8800743EB9}"/>
              </a:ext>
            </a:extLst>
          </p:cNvPr>
          <p:cNvSpPr>
            <a:spLocks noChangeArrowheads="1"/>
          </p:cNvSpPr>
          <p:nvPr/>
        </p:nvSpPr>
        <p:spPr bwMode="auto">
          <a:xfrm>
            <a:off x="7459663" y="2997200"/>
            <a:ext cx="2071687" cy="754063"/>
          </a:xfrm>
          <a:prstGeom prst="wedgeRectCallout">
            <a:avLst>
              <a:gd name="adj1" fmla="val -67394"/>
              <a:gd name="adj2" fmla="val 50778"/>
            </a:avLst>
          </a:prstGeom>
          <a:noFill/>
          <a:ln w="952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tIns="91440">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ts val="1200"/>
              </a:spcAft>
              <a:buFont typeface="Wingdings" panose="05000000000000000000" pitchFamily="2" charset="2"/>
              <a:buNone/>
            </a:pPr>
            <a:r>
              <a:rPr lang="en-US" altLang="en-US">
                <a:solidFill>
                  <a:schemeClr val="tx1"/>
                </a:solidFill>
                <a:latin typeface="Calibri" panose="020F0502020204030204" pitchFamily="34" charset="0"/>
                <a:cs typeface="Calibri" panose="020F0502020204030204" pitchFamily="34" charset="0"/>
              </a:rPr>
              <a:t>Secondary focus in this class. </a:t>
            </a:r>
          </a:p>
        </p:txBody>
      </p:sp>
      <p:sp>
        <p:nvSpPr>
          <p:cNvPr id="23559" name="Rectangle 2">
            <a:extLst>
              <a:ext uri="{FF2B5EF4-FFF2-40B4-BE49-F238E27FC236}">
                <a16:creationId xmlns:a16="http://schemas.microsoft.com/office/drawing/2014/main" id="{E3569E2C-A31B-4213-9330-922F88DA72C9}"/>
              </a:ext>
            </a:extLst>
          </p:cNvPr>
          <p:cNvSpPr>
            <a:spLocks noChangeArrowheads="1"/>
          </p:cNvSpPr>
          <p:nvPr/>
        </p:nvSpPr>
        <p:spPr bwMode="auto">
          <a:xfrm>
            <a:off x="577850" y="1319213"/>
            <a:ext cx="6694488" cy="1219200"/>
          </a:xfrm>
          <a:prstGeom prst="rect">
            <a:avLst/>
          </a:prstGeom>
          <a:noFill/>
          <a:ln w="254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58000"/>
              </a:lnSpc>
              <a:spcAft>
                <a:spcPct val="0"/>
              </a:spcAft>
              <a:buFont typeface="Wingdings" panose="05000000000000000000" pitchFamily="2" charset="2"/>
              <a:buNone/>
            </a:pPr>
            <a:endParaRPr lang="en-US" altLang="en-US" sz="1800">
              <a:solidFill>
                <a:schemeClr val="tx1"/>
              </a:solidFill>
              <a:latin typeface="Times New Roman" panose="02020603050405020304" pitchFamily="18" charset="0"/>
            </a:endParaRPr>
          </a:p>
        </p:txBody>
      </p:sp>
      <p:sp>
        <p:nvSpPr>
          <p:cNvPr id="23560" name="Rectangular Callout 8">
            <a:extLst>
              <a:ext uri="{FF2B5EF4-FFF2-40B4-BE49-F238E27FC236}">
                <a16:creationId xmlns:a16="http://schemas.microsoft.com/office/drawing/2014/main" id="{916F08FE-119F-4A94-930E-E8A0DF991CD2}"/>
              </a:ext>
            </a:extLst>
          </p:cNvPr>
          <p:cNvSpPr>
            <a:spLocks noChangeArrowheads="1"/>
          </p:cNvSpPr>
          <p:nvPr/>
        </p:nvSpPr>
        <p:spPr bwMode="auto">
          <a:xfrm>
            <a:off x="7561263" y="1593850"/>
            <a:ext cx="1973262" cy="754063"/>
          </a:xfrm>
          <a:prstGeom prst="wedgeRectCallout">
            <a:avLst>
              <a:gd name="adj1" fmla="val -74380"/>
              <a:gd name="adj2" fmla="val 50778"/>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tIns="91440">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ts val="1200"/>
              </a:spcAft>
              <a:buFont typeface="Wingdings" panose="05000000000000000000" pitchFamily="2" charset="2"/>
              <a:buNone/>
            </a:pPr>
            <a:r>
              <a:rPr lang="en-US" altLang="en-US">
                <a:solidFill>
                  <a:schemeClr val="tx1"/>
                </a:solidFill>
                <a:latin typeface="Calibri" panose="020F0502020204030204" pitchFamily="34" charset="0"/>
                <a:cs typeface="Calibri" panose="020F0502020204030204" pitchFamily="34" charset="0"/>
              </a:rPr>
              <a:t>Primary focus in this class. </a:t>
            </a:r>
          </a:p>
        </p:txBody>
      </p:sp>
      <p:sp>
        <p:nvSpPr>
          <p:cNvPr id="23561" name="Rectangle 3">
            <a:extLst>
              <a:ext uri="{FF2B5EF4-FFF2-40B4-BE49-F238E27FC236}">
                <a16:creationId xmlns:a16="http://schemas.microsoft.com/office/drawing/2014/main" id="{E24ABB5D-DE97-41DF-B98F-DBAEB0B52703}"/>
              </a:ext>
            </a:extLst>
          </p:cNvPr>
          <p:cNvSpPr>
            <a:spLocks noChangeArrowheads="1"/>
          </p:cNvSpPr>
          <p:nvPr/>
        </p:nvSpPr>
        <p:spPr bwMode="auto">
          <a:xfrm>
            <a:off x="7343775" y="5759450"/>
            <a:ext cx="2449513" cy="1476375"/>
          </a:xfrm>
          <a:prstGeom prst="rect">
            <a:avLst/>
          </a:prstGeom>
          <a:solidFill>
            <a:srgbClr val="FFFFCC"/>
          </a:solidFill>
          <a:ln w="9525" algn="ctr">
            <a:solidFill>
              <a:schemeClr val="tx1"/>
            </a:solidFill>
            <a:round/>
            <a:headEnd/>
            <a:tailEnd/>
          </a:ln>
        </p:spPr>
        <p:txBody>
          <a:bodyPr lIns="91392" tIns="45696" rIns="91392" bIns="45696">
            <a:spAutoFit/>
          </a:bodyPr>
          <a:lstStyle>
            <a:lvl1pPr>
              <a:lnSpc>
                <a:spcPct val="80000"/>
              </a:lnSpc>
              <a:spcAft>
                <a:spcPts val="1425"/>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1pPr>
            <a:lvl2pPr marL="742950" indent="-285750">
              <a:lnSpc>
                <a:spcPct val="80000"/>
              </a:lnSpc>
              <a:spcAft>
                <a:spcPts val="1138"/>
              </a:spcAft>
              <a:buClr>
                <a:srgbClr val="000000"/>
              </a:buClr>
              <a:buSzPct val="75000"/>
              <a:buFont typeface="Symbol" panose="05050102010706020507" pitchFamily="18" charset="2"/>
              <a:buChar char=""/>
              <a:defRPr>
                <a:solidFill>
                  <a:srgbClr val="000000"/>
                </a:solidFill>
                <a:latin typeface="Arial" panose="020B0604020202020204" pitchFamily="34" charset="0"/>
                <a:ea typeface="SimSun" panose="02010600030101010101" pitchFamily="2" charset="-122"/>
              </a:defRPr>
            </a:lvl2pPr>
            <a:lvl3pPr marL="1143000" indent="-228600">
              <a:lnSpc>
                <a:spcPct val="80000"/>
              </a:lnSpc>
              <a:spcAft>
                <a:spcPts val="850"/>
              </a:spcAft>
              <a:buClr>
                <a:srgbClr val="000000"/>
              </a:buClr>
              <a:buSzPct val="45000"/>
              <a:buFont typeface="Wingdings" panose="05000000000000000000" pitchFamily="2" charset="2"/>
              <a:buChar char=""/>
              <a:defRPr sz="1600">
                <a:solidFill>
                  <a:srgbClr val="000000"/>
                </a:solidFill>
                <a:latin typeface="Arial" panose="020B0604020202020204" pitchFamily="34" charset="0"/>
                <a:ea typeface="SimSun" panose="02010600030101010101" pitchFamily="2" charset="-122"/>
              </a:defRPr>
            </a:lvl3pPr>
            <a:lvl4pPr marL="1600200" indent="-228600">
              <a:spcAft>
                <a:spcPts val="575"/>
              </a:spcAft>
              <a:buClr>
                <a:srgbClr val="000000"/>
              </a:buClr>
              <a:buSzPct val="75000"/>
              <a:buFont typeface="Symbol" panose="05050102010706020507" pitchFamily="18" charset="2"/>
              <a:buChar char=""/>
              <a:defRPr sz="2000">
                <a:solidFill>
                  <a:srgbClr val="000000"/>
                </a:solidFill>
                <a:latin typeface="Arial" panose="020B0604020202020204" pitchFamily="34" charset="0"/>
                <a:ea typeface="SimSun" panose="02010600030101010101" pitchFamily="2" charset="-122"/>
              </a:defRPr>
            </a:lvl4pPr>
            <a:lvl5pPr marL="2057400" indent="-228600">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ts val="288"/>
              </a:spcAft>
              <a:buClr>
                <a:srgbClr val="000000"/>
              </a:buClr>
              <a:buSzPct val="45000"/>
              <a:buFont typeface="Wingdings" panose="05000000000000000000" pitchFamily="2" charset="2"/>
              <a:buChar char=""/>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Font typeface="Wingdings" panose="05000000000000000000" pitchFamily="2" charset="2"/>
              <a:buNone/>
            </a:pPr>
            <a:r>
              <a:rPr lang="en-US" altLang="en-US" sz="1800">
                <a:solidFill>
                  <a:schemeClr val="tx1"/>
                </a:solidFill>
                <a:latin typeface="Times New Roman" panose="02020603050405020304" pitchFamily="18" charset="0"/>
              </a:rPr>
              <a:t>These “tribes” to a large extent also carry over to other areas of artificial intelligence, beyond machine learning.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6EEAC14-47BE-40B7-BA0D-52B54EF56ECB}"/>
              </a:ext>
            </a:extLst>
          </p:cNvPr>
          <p:cNvSpPr>
            <a:spLocks noGrp="1" noChangeArrowheads="1"/>
          </p:cNvSpPr>
          <p:nvPr>
            <p:ph type="title"/>
          </p:nvPr>
        </p:nvSpPr>
        <p:spPr>
          <a:xfrm>
            <a:off x="457200" y="239713"/>
            <a:ext cx="9063038" cy="1079500"/>
          </a:xfrm>
        </p:spPr>
        <p:txBody>
          <a:bodyPr/>
          <a:lstStyle/>
          <a:p>
            <a:pPr eaLnBrk="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z="3600" dirty="0"/>
              <a:t>Why Bio-inspired AI Works Well?</a:t>
            </a:r>
          </a:p>
        </p:txBody>
      </p:sp>
      <p:sp>
        <p:nvSpPr>
          <p:cNvPr id="7171" name="Rectangle 3">
            <a:extLst>
              <a:ext uri="{FF2B5EF4-FFF2-40B4-BE49-F238E27FC236}">
                <a16:creationId xmlns:a16="http://schemas.microsoft.com/office/drawing/2014/main" id="{6709E9B0-B20C-4BD4-91AE-43F24C824E7E}"/>
              </a:ext>
            </a:extLst>
          </p:cNvPr>
          <p:cNvSpPr>
            <a:spLocks noGrp="1" noChangeArrowheads="1"/>
          </p:cNvSpPr>
          <p:nvPr>
            <p:ph type="body" idx="1"/>
          </p:nvPr>
        </p:nvSpPr>
        <p:spPr>
          <a:xfrm>
            <a:off x="611188" y="1331565"/>
            <a:ext cx="9072562" cy="3209925"/>
          </a:xfrm>
        </p:spPr>
        <p:txBody>
          <a:bodyPr/>
          <a:lstStyle/>
          <a:p>
            <a:pPr marL="430213" indent="-3238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400" dirty="0"/>
              <a:t>Improvements in hardware - computers are good at:</a:t>
            </a:r>
          </a:p>
          <a:p>
            <a:pPr marL="862013" lvl="1" indent="-2857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000" dirty="0"/>
              <a:t>Fast computing: millions of simple operations per second </a:t>
            </a:r>
          </a:p>
          <a:p>
            <a:pPr marL="862013" lvl="1" indent="-2857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000" dirty="0"/>
              <a:t>Accurately storing data: Huge memories - RAM, cache, disk, ... </a:t>
            </a:r>
          </a:p>
          <a:p>
            <a:pPr marL="430213" indent="-3238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400" dirty="0"/>
              <a:t>Improvements in algorithms and software: </a:t>
            </a:r>
          </a:p>
          <a:p>
            <a:pPr marL="862013" lvl="1" indent="-2857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000" dirty="0"/>
              <a:t>Focus in this course </a:t>
            </a:r>
          </a:p>
          <a:p>
            <a:pPr marL="430213" indent="-3238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400" dirty="0"/>
              <a:t>(For data-intensive </a:t>
            </a:r>
            <a:r>
              <a:rPr lang="en-GB" altLang="en-US" sz="2400" dirty="0" err="1"/>
              <a:t>BioAI</a:t>
            </a:r>
            <a:r>
              <a:rPr lang="en-GB" altLang="en-US" sz="2400" dirty="0"/>
              <a:t>, for example in ML): Availability of large and interesting data sets:</a:t>
            </a:r>
          </a:p>
          <a:p>
            <a:pPr marL="862013" lvl="1" indent="-3238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000" dirty="0"/>
              <a:t>Emergence of the Web and cheap sensing </a:t>
            </a:r>
          </a:p>
          <a:p>
            <a:pPr marL="430213" indent="-3238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400" dirty="0"/>
              <a:t>No “real intelligence” needed: </a:t>
            </a:r>
          </a:p>
          <a:p>
            <a:pPr marL="862013" lvl="1" indent="-2857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000" dirty="0"/>
              <a:t>We can start doing interesting bio-inspired AI work before human and animal intelligence is fully understood </a:t>
            </a:r>
          </a:p>
          <a:p>
            <a:pPr marL="430213" indent="-323850" eaLnBrk="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en-US" sz="2400" dirty="0"/>
              <a:t>Current bio-inspired AI approaches take advantage of what powerful computers are good at (plus – in the case of ML – the large data sets currently available)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defRPr kumimoji="0" lang="en-GB" sz="1800" b="0" i="0" u="none" strike="noStrike" cap="none" normalizeH="0" baseline="0" smtClean="0">
            <a:ln>
              <a:noFill/>
            </a:ln>
            <a:solidFill>
              <a:schemeClr val="tx1"/>
            </a:solidFill>
            <a:effectLst/>
            <a:latin typeface="Times New Roman" charset="0"/>
            <a:ea typeface="宋体"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defRPr kumimoji="0" lang="en-GB" sz="1800" b="0" i="0" u="none" strike="noStrike" cap="none" normalizeH="0" baseline="0" smtClean="0">
            <a:ln>
              <a:noFill/>
            </a:ln>
            <a:solidFill>
              <a:schemeClr val="tx1"/>
            </a:solidFill>
            <a:effectLst/>
            <a:latin typeface="Times New Roman"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defRPr kumimoji="0" lang="en-GB" sz="1800" b="0" i="0" u="none" strike="noStrike" cap="none" normalizeH="0" baseline="0" smtClean="0">
            <a:ln>
              <a:noFill/>
            </a:ln>
            <a:solidFill>
              <a:schemeClr val="tx1"/>
            </a:solidFill>
            <a:effectLst/>
            <a:latin typeface="Times New Roman" charset="0"/>
            <a:ea typeface="宋体"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58000"/>
          </a:lnSpc>
          <a:spcBef>
            <a:spcPct val="0"/>
          </a:spcBef>
          <a:spcAft>
            <a:spcPct val="0"/>
          </a:spcAft>
          <a:buClr>
            <a:srgbClr val="000000"/>
          </a:buClr>
          <a:buSzPct val="45000"/>
          <a:buFont typeface="Wingdings" pitchFamily="2" charset="2"/>
          <a:buNone/>
          <a:tabLst/>
          <a:defRPr kumimoji="0" lang="en-GB" sz="1800" b="0" i="0" u="none" strike="noStrike" cap="none" normalizeH="0" baseline="0" smtClean="0">
            <a:ln>
              <a:noFill/>
            </a:ln>
            <a:solidFill>
              <a:schemeClr val="tx1"/>
            </a:solidFill>
            <a:effectLst/>
            <a:latin typeface="Times New Roman"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a:ln>
              <a:noFill/>
            </a:ln>
            <a:solidFill>
              <a:schemeClr val="tx1"/>
            </a:solidFill>
            <a:effectLst/>
            <a:latin typeface="Arial"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26549</TotalTime>
  <Words>4852</Words>
  <Application>Microsoft Office PowerPoint</Application>
  <PresentationFormat>Egendefinert</PresentationFormat>
  <Paragraphs>615</Paragraphs>
  <Slides>64</Slides>
  <Notes>37</Notes>
  <HiddenSlides>0</HiddenSlides>
  <MMClips>0</MMClips>
  <ScaleCrop>false</ScaleCrop>
  <HeadingPairs>
    <vt:vector size="8" baseType="variant">
      <vt:variant>
        <vt:lpstr>Brukte skrifter</vt:lpstr>
      </vt:variant>
      <vt:variant>
        <vt:i4>16</vt:i4>
      </vt:variant>
      <vt:variant>
        <vt:lpstr>Tema</vt:lpstr>
      </vt:variant>
      <vt:variant>
        <vt:i4>6</vt:i4>
      </vt:variant>
      <vt:variant>
        <vt:lpstr>Innebygde OLE-servere</vt:lpstr>
      </vt:variant>
      <vt:variant>
        <vt:i4>1</vt:i4>
      </vt:variant>
      <vt:variant>
        <vt:lpstr>Lysbildetitler</vt:lpstr>
      </vt:variant>
      <vt:variant>
        <vt:i4>64</vt:i4>
      </vt:variant>
    </vt:vector>
  </HeadingPairs>
  <TitlesOfParts>
    <vt:vector size="87" baseType="lpstr">
      <vt:lpstr>Arial</vt:lpstr>
      <vt:lpstr>Baskerville</vt:lpstr>
      <vt:lpstr>Book Antiqua</vt:lpstr>
      <vt:lpstr>Calibri</vt:lpstr>
      <vt:lpstr>Calibri Light</vt:lpstr>
      <vt:lpstr>Courier New</vt:lpstr>
      <vt:lpstr>DIN Alternate</vt:lpstr>
      <vt:lpstr>DIN Condensed</vt:lpstr>
      <vt:lpstr>Helvetica</vt:lpstr>
      <vt:lpstr>Helvetica Light</vt:lpstr>
      <vt:lpstr>Helvetica Neue</vt:lpstr>
      <vt:lpstr>Helvetica Neue Bold Condensed</vt:lpstr>
      <vt:lpstr>Symbol</vt:lpstr>
      <vt:lpstr>Times New Roman</vt:lpstr>
      <vt:lpstr>Wingdings</vt:lpstr>
      <vt:lpstr>Zapf Dingbats</vt:lpstr>
      <vt:lpstr>Default Design</vt:lpstr>
      <vt:lpstr>1_Default Design</vt:lpstr>
      <vt:lpstr>Leere Präsentation</vt:lpstr>
      <vt:lpstr>2_Office Theme</vt:lpstr>
      <vt:lpstr>1_White</vt:lpstr>
      <vt:lpstr>Office-tema</vt:lpstr>
      <vt:lpstr>Image</vt:lpstr>
      <vt:lpstr>IT3708 - Bio-Inspired Artificial Intelligence</vt:lpstr>
      <vt:lpstr>Welcome!   Today’s Agenda</vt:lpstr>
      <vt:lpstr>My background and Experience</vt:lpstr>
      <vt:lpstr>Overview: research in MengshoeL LAB</vt:lpstr>
      <vt:lpstr>Course Staff</vt:lpstr>
      <vt:lpstr>Course Contents (brief)</vt:lpstr>
      <vt:lpstr>Abstraction in Flying and in  (Bio-Inspired) Artificial Intelligence</vt:lpstr>
      <vt:lpstr>Machine Learning “Tribes” [Domingos, 2015]</vt:lpstr>
      <vt:lpstr>Why Bio-inspired AI Works Well?</vt:lpstr>
      <vt:lpstr>Course Objective and Description (1)</vt:lpstr>
      <vt:lpstr>Course Objective and Description (2)</vt:lpstr>
      <vt:lpstr>Course Objective and Description (3)</vt:lpstr>
      <vt:lpstr>Course Objective and Description (4)</vt:lpstr>
      <vt:lpstr>Course Materials Include</vt:lpstr>
      <vt:lpstr>Course Topics: Bio-Inspired Artificial Intelligence (BioAI)</vt:lpstr>
      <vt:lpstr>Class Textbooks - Remarks</vt:lpstr>
      <vt:lpstr>PowerPoint-presentasjon</vt:lpstr>
      <vt:lpstr>Course Mechanics</vt:lpstr>
      <vt:lpstr>Course Web Site: Blackboard (BB)  https://innsida.ntnu.no/bb-student </vt:lpstr>
      <vt:lpstr>Course Projects</vt:lpstr>
      <vt:lpstr>Prerequisites for Course </vt:lpstr>
      <vt:lpstr>Software Tools Generally</vt:lpstr>
      <vt:lpstr>PowerPoint-presentasjon</vt:lpstr>
      <vt:lpstr>PowerPoint-presentasjon</vt:lpstr>
      <vt:lpstr>Evolutionary Systems</vt:lpstr>
      <vt:lpstr>Machine Learning “Tribes” [Domingos, 2015]</vt:lpstr>
      <vt:lpstr>Evolutionary Inspiration</vt:lpstr>
      <vt:lpstr>The 4 Pillars of Evolution</vt:lpstr>
      <vt:lpstr>Evolution without Progress</vt:lpstr>
      <vt:lpstr>Models of Evolution</vt:lpstr>
      <vt:lpstr>Phenotype &amp; Genotype</vt:lpstr>
      <vt:lpstr>DNA (DeoxyriboNucleic Acid) </vt:lpstr>
      <vt:lpstr>Cell Replication</vt:lpstr>
      <vt:lpstr>From Genes to Proteins (gene expression)</vt:lpstr>
      <vt:lpstr>Genetic Mutations</vt:lpstr>
      <vt:lpstr>Artificial Evolution</vt:lpstr>
      <vt:lpstr>Evolutionary Algorithm</vt:lpstr>
      <vt:lpstr>Genetic Representation</vt:lpstr>
      <vt:lpstr>Discrete Representations</vt:lpstr>
      <vt:lpstr>Sequence Representation</vt:lpstr>
      <vt:lpstr>Real-Valued Representation</vt:lpstr>
      <vt:lpstr>Tree-based Representation</vt:lpstr>
      <vt:lpstr>Initial Population</vt:lpstr>
      <vt:lpstr>Fitness Function</vt:lpstr>
      <vt:lpstr>Selection</vt:lpstr>
      <vt:lpstr>Proportionate Selection</vt:lpstr>
      <vt:lpstr>Replacement</vt:lpstr>
      <vt:lpstr>Crossover</vt:lpstr>
      <vt:lpstr>Mutation</vt:lpstr>
      <vt:lpstr>Assessing Fitness Landscape</vt:lpstr>
      <vt:lpstr>Monitoring Performance</vt:lpstr>
      <vt:lpstr>Measuring Diversity</vt:lpstr>
      <vt:lpstr>Applicability</vt:lpstr>
      <vt:lpstr>Major Evolutionary Algorithms</vt:lpstr>
      <vt:lpstr>Application:  Antenna for Nanosatellites</vt:lpstr>
      <vt:lpstr>Genetic Representation</vt:lpstr>
      <vt:lpstr>PowerPoint-presentasjon</vt:lpstr>
      <vt:lpstr>PowerPoint-presentasjon</vt:lpstr>
      <vt:lpstr>PowerPoint-presentasjon</vt:lpstr>
      <vt:lpstr>Focus in this Course</vt:lpstr>
      <vt:lpstr>PowerPoint-presentasjon</vt:lpstr>
      <vt:lpstr>PowerPoint-presentasjon</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Translation Technologies for Mobile Devices</dc:title>
  <dc:creator>Ole</dc:creator>
  <cp:lastModifiedBy>Ole Jakob Mengshoel</cp:lastModifiedBy>
  <cp:revision>250</cp:revision>
  <cp:lastPrinted>2015-01-11T19:56:56Z</cp:lastPrinted>
  <dcterms:created xsi:type="dcterms:W3CDTF">2012-08-28T19:51:44Z</dcterms:created>
  <dcterms:modified xsi:type="dcterms:W3CDTF">2023-01-13T10:23:25Z</dcterms:modified>
</cp:coreProperties>
</file>